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33" r:id="rId2"/>
    <p:sldId id="298" r:id="rId3"/>
    <p:sldId id="329" r:id="rId4"/>
    <p:sldId id="304" r:id="rId5"/>
    <p:sldId id="345" r:id="rId6"/>
    <p:sldId id="366" r:id="rId7"/>
    <p:sldId id="305" r:id="rId8"/>
    <p:sldId id="324" r:id="rId9"/>
    <p:sldId id="360" r:id="rId10"/>
    <p:sldId id="359" r:id="rId11"/>
    <p:sldId id="353" r:id="rId12"/>
    <p:sldId id="341" r:id="rId13"/>
    <p:sldId id="269" r:id="rId14"/>
    <p:sldId id="356" r:id="rId15"/>
    <p:sldId id="326" r:id="rId16"/>
    <p:sldId id="342" r:id="rId17"/>
    <p:sldId id="339" r:id="rId18"/>
  </p:sldIdLst>
  <p:sldSz cx="12192000" cy="6858000"/>
  <p:notesSz cx="6735763" cy="98663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ke Andrea" initials="BA" lastIdx="8" clrIdx="0">
    <p:extLst>
      <p:ext uri="{19B8F6BF-5375-455C-9EA6-DF929625EA0E}">
        <p15:presenceInfo xmlns:p15="http://schemas.microsoft.com/office/powerpoint/2012/main" userId="S-1-12-1-3546875800-1085820679-4119594634-3841999830" providerId="AD"/>
      </p:ext>
    </p:extLst>
  </p:cmAuthor>
  <p:cmAuthor id="2" name="Czimbalmos Levente" initials="CL" lastIdx="0" clrIdx="1">
    <p:extLst>
      <p:ext uri="{19B8F6BF-5375-455C-9EA6-DF929625EA0E}">
        <p15:presenceInfo xmlns:p15="http://schemas.microsoft.com/office/powerpoint/2012/main" userId="Czimbalmos Lev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345"/>
    <a:srgbClr val="FF3300"/>
    <a:srgbClr val="CC0066"/>
    <a:srgbClr val="FF0066"/>
    <a:srgbClr val="FF5050"/>
    <a:srgbClr val="253066"/>
    <a:srgbClr val="94D5F3"/>
    <a:srgbClr val="0E4484"/>
    <a:srgbClr val="A9A9A9"/>
    <a:srgbClr val="148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9" autoAdjust="0"/>
    <p:restoredTop sz="67372" autoAdjust="0"/>
  </p:normalViewPr>
  <p:slideViewPr>
    <p:cSldViewPr snapToGrid="0" showGuides="1">
      <p:cViewPr varScale="1">
        <p:scale>
          <a:sx n="57" d="100"/>
          <a:sy n="57" d="100"/>
        </p:scale>
        <p:origin x="312" y="6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5D6D1-6B81-4AD3-8789-FAA631D5D267}" type="doc">
      <dgm:prSet loTypeId="urn:microsoft.com/office/officeart/2005/8/layout/hList1" loCatId="list" qsTypeId="urn:microsoft.com/office/officeart/2005/8/quickstyle/3d4" qsCatId="3D" csTypeId="urn:microsoft.com/office/officeart/2005/8/colors/colorful5" csCatId="colorful" phldr="1"/>
      <dgm:spPr/>
      <dgm:t>
        <a:bodyPr/>
        <a:lstStyle/>
        <a:p>
          <a:endParaRPr lang="hu-HU"/>
        </a:p>
      </dgm:t>
    </dgm:pt>
    <dgm:pt modelId="{EE2CECD5-DEDE-460B-A65A-6AAEFB0F12F6}">
      <dgm:prSet phldrT="[Szöveg]"/>
      <dgm:spPr>
        <a:solidFill>
          <a:srgbClr val="A9A9A9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b="1" dirty="0">
              <a:latin typeface="Raleway" panose="020B0503030101060003"/>
            </a:rPr>
            <a:t>IKT AUDIT</a:t>
          </a:r>
        </a:p>
      </dgm:t>
    </dgm:pt>
    <dgm:pt modelId="{B54B8EFD-2996-4D59-9865-60FCA3732DB1}" type="parTrans" cxnId="{FF8DE3DE-AD97-41C3-81CB-E790A642D69A}">
      <dgm:prSet/>
      <dgm:spPr/>
      <dgm:t>
        <a:bodyPr/>
        <a:lstStyle/>
        <a:p>
          <a:endParaRPr lang="hu-HU"/>
        </a:p>
      </dgm:t>
    </dgm:pt>
    <dgm:pt modelId="{83EEFC47-6A88-4D2A-8FAD-6F553FBA01AB}" type="sibTrans" cxnId="{FF8DE3DE-AD97-41C3-81CB-E790A642D69A}">
      <dgm:prSet/>
      <dgm:spPr/>
      <dgm:t>
        <a:bodyPr/>
        <a:lstStyle/>
        <a:p>
          <a:endParaRPr lang="hu-HU"/>
        </a:p>
      </dgm:t>
    </dgm:pt>
    <dgm:pt modelId="{D7195BD0-EFC4-4283-B74D-26C23A9DD3DE}">
      <dgm:prSet phldrT="[Szöveg]"/>
      <dgm:spPr>
        <a:solidFill>
          <a:srgbClr val="A9A9A9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b="1" dirty="0">
              <a:latin typeface="Raleway" panose="020B0503030101060003"/>
            </a:rPr>
            <a:t>MINŐSÍTETT SZÁLLÍTÓK</a:t>
          </a:r>
        </a:p>
      </dgm:t>
    </dgm:pt>
    <dgm:pt modelId="{0A5BC58B-7821-4F45-B7B8-120709CCC7DB}" type="parTrans" cxnId="{2C49AF3B-D5A9-45AA-B8FE-FC4FD3D42C1D}">
      <dgm:prSet/>
      <dgm:spPr/>
      <dgm:t>
        <a:bodyPr/>
        <a:lstStyle/>
        <a:p>
          <a:endParaRPr lang="hu-HU"/>
        </a:p>
      </dgm:t>
    </dgm:pt>
    <dgm:pt modelId="{1AB23903-AD4B-4E36-B299-3B45BBBDF1D6}" type="sibTrans" cxnId="{2C49AF3B-D5A9-45AA-B8FE-FC4FD3D42C1D}">
      <dgm:prSet/>
      <dgm:spPr/>
      <dgm:t>
        <a:bodyPr/>
        <a:lstStyle/>
        <a:p>
          <a:endParaRPr lang="hu-HU"/>
        </a:p>
      </dgm:t>
    </dgm:pt>
    <dgm:pt modelId="{7CEEE30A-99D4-4F72-83A8-218A40CEB425}">
      <dgm:prSet phldrT="[Szöveg]"/>
      <dgm:spPr>
        <a:solidFill>
          <a:srgbClr val="94D5F3"/>
        </a:solidFill>
      </dgm:spPr>
      <dgm:t>
        <a:bodyPr/>
        <a:lstStyle/>
        <a:p>
          <a:pPr>
            <a:buNone/>
          </a:pPr>
          <a:r>
            <a:rPr lang="hu-HU" b="0" dirty="0">
              <a:solidFill>
                <a:srgbClr val="0E4484"/>
              </a:solidFill>
              <a:latin typeface="Raleway" panose="020B0503030101060003"/>
            </a:rPr>
            <a:t>Szigorú minősítési eljárás</a:t>
          </a:r>
        </a:p>
      </dgm:t>
    </dgm:pt>
    <dgm:pt modelId="{978E88A1-73BA-45D1-9AEE-8391918EBB83}" type="parTrans" cxnId="{B6FCB5EC-0C5F-4037-9D74-E45C31BC2488}">
      <dgm:prSet/>
      <dgm:spPr/>
      <dgm:t>
        <a:bodyPr/>
        <a:lstStyle/>
        <a:p>
          <a:endParaRPr lang="hu-HU"/>
        </a:p>
      </dgm:t>
    </dgm:pt>
    <dgm:pt modelId="{7F11EE73-C2D7-473D-8AC1-20EB984F52F1}" type="sibTrans" cxnId="{B6FCB5EC-0C5F-4037-9D74-E45C31BC2488}">
      <dgm:prSet/>
      <dgm:spPr/>
      <dgm:t>
        <a:bodyPr/>
        <a:lstStyle/>
        <a:p>
          <a:endParaRPr lang="hu-HU"/>
        </a:p>
      </dgm:t>
    </dgm:pt>
    <dgm:pt modelId="{E72696EE-E15F-4839-8011-DF9BA8C497FF}">
      <dgm:prSet phldrT="[Szöveg]"/>
      <dgm:spPr>
        <a:solidFill>
          <a:srgbClr val="A9A9A9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b="1" dirty="0">
              <a:latin typeface="Raleway" panose="020B0503030101060003"/>
            </a:rPr>
            <a:t>RENDEZVÉNYEK</a:t>
          </a:r>
        </a:p>
      </dgm:t>
    </dgm:pt>
    <dgm:pt modelId="{0DE73390-1A5E-479A-A80C-E163AF138348}" type="parTrans" cxnId="{61999285-E67A-4EF8-A1A6-6ADCC5761C26}">
      <dgm:prSet/>
      <dgm:spPr/>
      <dgm:t>
        <a:bodyPr/>
        <a:lstStyle/>
        <a:p>
          <a:endParaRPr lang="hu-HU"/>
        </a:p>
      </dgm:t>
    </dgm:pt>
    <dgm:pt modelId="{AE85BD2B-F930-42FE-905D-6C3E00DEAEED}" type="sibTrans" cxnId="{61999285-E67A-4EF8-A1A6-6ADCC5761C26}">
      <dgm:prSet/>
      <dgm:spPr/>
      <dgm:t>
        <a:bodyPr/>
        <a:lstStyle/>
        <a:p>
          <a:endParaRPr lang="hu-HU"/>
        </a:p>
      </dgm:t>
    </dgm:pt>
    <dgm:pt modelId="{8ACC2194-10AA-443E-BC17-2C3C0C5AD757}">
      <dgm:prSet phldrT="[Szöveg]"/>
      <dgm:spPr>
        <a:solidFill>
          <a:srgbClr val="F19444"/>
        </a:solidFill>
      </dgm:spPr>
      <dgm:t>
        <a:bodyPr/>
        <a:lstStyle/>
        <a:p>
          <a:pPr>
            <a:buNone/>
          </a:pPr>
          <a:r>
            <a:rPr lang="hu-HU" b="0" dirty="0">
              <a:solidFill>
                <a:schemeClr val="bg1"/>
              </a:solidFill>
              <a:latin typeface="Raleway" panose="020B0503030101060003"/>
              <a:ea typeface="Roboto" pitchFamily="2" charset="0"/>
            </a:rPr>
            <a:t>Több mint 300 ágazat- és témaspecifikus információs nap</a:t>
          </a:r>
          <a:endParaRPr lang="hu-HU" b="0" dirty="0">
            <a:solidFill>
              <a:schemeClr val="bg1"/>
            </a:solidFill>
            <a:latin typeface="Raleway" panose="020B0503030101060003"/>
          </a:endParaRPr>
        </a:p>
      </dgm:t>
    </dgm:pt>
    <dgm:pt modelId="{A934C108-08F6-4643-8288-B9A62C438D2E}" type="parTrans" cxnId="{4082E94B-5B94-4699-BAE1-82EBD5534059}">
      <dgm:prSet/>
      <dgm:spPr/>
      <dgm:t>
        <a:bodyPr/>
        <a:lstStyle/>
        <a:p>
          <a:endParaRPr lang="hu-HU"/>
        </a:p>
      </dgm:t>
    </dgm:pt>
    <dgm:pt modelId="{F287483A-51C1-49C0-9080-8FBDCD5C2938}" type="sibTrans" cxnId="{4082E94B-5B94-4699-BAE1-82EBD5534059}">
      <dgm:prSet/>
      <dgm:spPr/>
      <dgm:t>
        <a:bodyPr/>
        <a:lstStyle/>
        <a:p>
          <a:endParaRPr lang="hu-HU"/>
        </a:p>
      </dgm:t>
    </dgm:pt>
    <dgm:pt modelId="{C679F5F9-24DF-45A0-A7CA-713A71923C73}">
      <dgm:prSet phldrT="[Szöveg]"/>
      <dgm:spPr>
        <a:solidFill>
          <a:srgbClr val="A9A9A9"/>
        </a:solidFill>
        <a:ln>
          <a:solidFill>
            <a:schemeClr val="bg1"/>
          </a:solidFill>
        </a:ln>
      </dgm:spPr>
      <dgm:t>
        <a:bodyPr/>
        <a:lstStyle/>
        <a:p>
          <a:r>
            <a:rPr lang="hu-HU" b="1" dirty="0">
              <a:latin typeface="Raleway" panose="020B0503030101060003"/>
            </a:rPr>
            <a:t>TUDÁSTÁR</a:t>
          </a:r>
        </a:p>
      </dgm:t>
    </dgm:pt>
    <dgm:pt modelId="{3282C8A5-3427-4B55-9C22-88D540EC4CA7}" type="parTrans" cxnId="{F7A8FA62-96DF-42C4-847B-959DBD753E4A}">
      <dgm:prSet/>
      <dgm:spPr/>
      <dgm:t>
        <a:bodyPr/>
        <a:lstStyle/>
        <a:p>
          <a:endParaRPr lang="hu-HU"/>
        </a:p>
      </dgm:t>
    </dgm:pt>
    <dgm:pt modelId="{5405CEE7-55E9-44D2-8C62-FCDA2B97AAE2}" type="sibTrans" cxnId="{F7A8FA62-96DF-42C4-847B-959DBD753E4A}">
      <dgm:prSet/>
      <dgm:spPr/>
      <dgm:t>
        <a:bodyPr/>
        <a:lstStyle/>
        <a:p>
          <a:endParaRPr lang="hu-HU"/>
        </a:p>
      </dgm:t>
    </dgm:pt>
    <dgm:pt modelId="{8FE51718-8DC4-4CF5-A001-AD3015661D09}">
      <dgm:prSet phldrT="[Szöveg]"/>
      <dgm:spPr>
        <a:solidFill>
          <a:srgbClr val="1486C1"/>
        </a:solidFill>
      </dgm:spPr>
      <dgm:t>
        <a:bodyPr/>
        <a:lstStyle/>
        <a:p>
          <a:pPr>
            <a:buNone/>
          </a:pPr>
          <a:r>
            <a:rPr lang="hu-HU" b="1" dirty="0">
              <a:solidFill>
                <a:schemeClr val="bg1"/>
              </a:solidFill>
              <a:latin typeface="Raleway" panose="020B0503030101060003"/>
            </a:rPr>
            <a:t>Minőségi díjas szemléletformáló tartalmak</a:t>
          </a:r>
          <a:endParaRPr lang="hu-HU" b="0" i="1" dirty="0">
            <a:solidFill>
              <a:schemeClr val="bg1"/>
            </a:solidFill>
            <a:latin typeface="Raleway" panose="020B0503030101060003"/>
          </a:endParaRPr>
        </a:p>
      </dgm:t>
    </dgm:pt>
    <dgm:pt modelId="{CD854C6C-33BE-4D56-A073-073B5E5D3912}" type="parTrans" cxnId="{5B3AA20E-ACEE-42D3-8839-CAA9F29928B9}">
      <dgm:prSet/>
      <dgm:spPr/>
      <dgm:t>
        <a:bodyPr/>
        <a:lstStyle/>
        <a:p>
          <a:endParaRPr lang="hu-HU"/>
        </a:p>
      </dgm:t>
    </dgm:pt>
    <dgm:pt modelId="{53E68902-8F13-4EE9-BB76-F60FED55EBB7}" type="sibTrans" cxnId="{5B3AA20E-ACEE-42D3-8839-CAA9F29928B9}">
      <dgm:prSet/>
      <dgm:spPr/>
      <dgm:t>
        <a:bodyPr/>
        <a:lstStyle/>
        <a:p>
          <a:endParaRPr lang="hu-HU"/>
        </a:p>
      </dgm:t>
    </dgm:pt>
    <dgm:pt modelId="{85094B7A-10C8-44C3-A1E2-09CE0CEC9867}">
      <dgm:prSet/>
      <dgm:spPr>
        <a:solidFill>
          <a:srgbClr val="1390CA"/>
        </a:solidFill>
      </dgm:spPr>
      <dgm:t>
        <a:bodyPr/>
        <a:lstStyle/>
        <a:p>
          <a:pPr>
            <a:spcAft>
              <a:spcPct val="15000"/>
            </a:spcAft>
            <a:buNone/>
          </a:pPr>
          <a:r>
            <a:rPr lang="hu-HU" b="1" dirty="0">
              <a:solidFill>
                <a:schemeClr val="bg1"/>
              </a:solidFill>
              <a:latin typeface="Raleway" panose="020B0503030101060003"/>
              <a:ea typeface="Roboto" pitchFamily="2" charset="0"/>
            </a:rPr>
            <a:t>DFV minősítés</a:t>
          </a:r>
        </a:p>
      </dgm:t>
    </dgm:pt>
    <dgm:pt modelId="{FB378C05-5B69-455A-AE97-9F10F53D672C}" type="parTrans" cxnId="{038FE378-8490-4A03-98F3-656436627FA2}">
      <dgm:prSet/>
      <dgm:spPr/>
      <dgm:t>
        <a:bodyPr/>
        <a:lstStyle/>
        <a:p>
          <a:endParaRPr lang="hu-HU"/>
        </a:p>
      </dgm:t>
    </dgm:pt>
    <dgm:pt modelId="{6FE94001-2BC9-407F-90BD-581EF22CFB4C}" type="sibTrans" cxnId="{038FE378-8490-4A03-98F3-656436627FA2}">
      <dgm:prSet/>
      <dgm:spPr/>
      <dgm:t>
        <a:bodyPr/>
        <a:lstStyle/>
        <a:p>
          <a:endParaRPr lang="hu-HU"/>
        </a:p>
      </dgm:t>
    </dgm:pt>
    <dgm:pt modelId="{DA215825-29FD-4603-9807-E40D8FCB5FBF}">
      <dgm:prSet phldrT="[Szöveg]"/>
      <dgm:spPr>
        <a:solidFill>
          <a:srgbClr val="1390CA"/>
        </a:solidFill>
      </dgm:spPr>
      <dgm:t>
        <a:bodyPr/>
        <a:lstStyle/>
        <a:p>
          <a:pPr>
            <a:spcAft>
              <a:spcPct val="15000"/>
            </a:spcAft>
            <a:buNone/>
          </a:pPr>
          <a:r>
            <a:rPr lang="hu-HU" dirty="0">
              <a:solidFill>
                <a:schemeClr val="bg1"/>
              </a:solidFill>
              <a:latin typeface="Raleway" panose="020B0503030101060003"/>
            </a:rPr>
            <a:t>Díjmentes audit és fejlesztési koncepció</a:t>
          </a:r>
        </a:p>
      </dgm:t>
    </dgm:pt>
    <dgm:pt modelId="{D431A40A-2EED-47B5-8BA2-6A099C8AE4D2}" type="parTrans" cxnId="{5A04984E-935B-4993-B5AF-2B3980D36713}">
      <dgm:prSet/>
      <dgm:spPr/>
      <dgm:t>
        <a:bodyPr/>
        <a:lstStyle/>
        <a:p>
          <a:endParaRPr lang="hu-HU"/>
        </a:p>
      </dgm:t>
    </dgm:pt>
    <dgm:pt modelId="{9E26D860-E3C6-4D9B-A97C-CB90E7A0B368}" type="sibTrans" cxnId="{5A04984E-935B-4993-B5AF-2B3980D36713}">
      <dgm:prSet/>
      <dgm:spPr/>
      <dgm:t>
        <a:bodyPr/>
        <a:lstStyle/>
        <a:p>
          <a:endParaRPr lang="hu-HU"/>
        </a:p>
      </dgm:t>
    </dgm:pt>
    <dgm:pt modelId="{B7B1E4E7-18A1-469F-9FDE-FEB38AC0F5A0}">
      <dgm:prSet phldrT="[Szöveg]"/>
      <dgm:spPr>
        <a:solidFill>
          <a:srgbClr val="94D5F3"/>
        </a:solidFill>
      </dgm:spPr>
      <dgm:t>
        <a:bodyPr/>
        <a:lstStyle/>
        <a:p>
          <a:pPr>
            <a:buNone/>
          </a:pPr>
          <a:r>
            <a:rPr lang="hu-HU" dirty="0">
              <a:solidFill>
                <a:srgbClr val="0E4484"/>
              </a:solidFill>
              <a:latin typeface="Raleway" panose="020B0503030101060003"/>
            </a:rPr>
            <a:t>Megbízható termékek katalógusa</a:t>
          </a:r>
        </a:p>
      </dgm:t>
    </dgm:pt>
    <dgm:pt modelId="{5B374C55-247F-41F5-952E-661065EBB2A3}" type="parTrans" cxnId="{D6337CC4-89C2-46F8-8476-682AEBFC28D4}">
      <dgm:prSet/>
      <dgm:spPr/>
      <dgm:t>
        <a:bodyPr/>
        <a:lstStyle/>
        <a:p>
          <a:endParaRPr lang="hu-HU"/>
        </a:p>
      </dgm:t>
    </dgm:pt>
    <dgm:pt modelId="{2B3E367B-585E-4B07-8F5D-633ED8978DFE}" type="sibTrans" cxnId="{D6337CC4-89C2-46F8-8476-682AEBFC28D4}">
      <dgm:prSet/>
      <dgm:spPr/>
      <dgm:t>
        <a:bodyPr/>
        <a:lstStyle/>
        <a:p>
          <a:endParaRPr lang="hu-HU"/>
        </a:p>
      </dgm:t>
    </dgm:pt>
    <dgm:pt modelId="{F0F2C338-4E81-4C0B-BB3A-B4B60D105A5E}">
      <dgm:prSet phldrT="[Szöveg]"/>
      <dgm:spPr>
        <a:solidFill>
          <a:srgbClr val="94D5F3"/>
        </a:solidFill>
      </dgm:spPr>
      <dgm:t>
        <a:bodyPr/>
        <a:lstStyle/>
        <a:p>
          <a:pPr>
            <a:buNone/>
          </a:pPr>
          <a:r>
            <a:rPr lang="hu-HU" b="1" dirty="0">
              <a:solidFill>
                <a:srgbClr val="0E4484"/>
              </a:solidFill>
              <a:latin typeface="Raleway" panose="020B0503030101060003"/>
            </a:rPr>
            <a:t>Csak a Programban elérhető, egyedi kedvezmények</a:t>
          </a:r>
        </a:p>
      </dgm:t>
    </dgm:pt>
    <dgm:pt modelId="{7311609D-D569-45A2-96BD-43CF064273CC}" type="parTrans" cxnId="{30AD660C-EA51-4BAB-81B5-EFD64ACBD9CA}">
      <dgm:prSet/>
      <dgm:spPr/>
      <dgm:t>
        <a:bodyPr/>
        <a:lstStyle/>
        <a:p>
          <a:endParaRPr lang="hu-HU"/>
        </a:p>
      </dgm:t>
    </dgm:pt>
    <dgm:pt modelId="{43F34E9F-61E6-4434-86A3-859596BFBE9E}" type="sibTrans" cxnId="{30AD660C-EA51-4BAB-81B5-EFD64ACBD9CA}">
      <dgm:prSet/>
      <dgm:spPr/>
      <dgm:t>
        <a:bodyPr/>
        <a:lstStyle/>
        <a:p>
          <a:endParaRPr lang="hu-HU"/>
        </a:p>
      </dgm:t>
    </dgm:pt>
    <dgm:pt modelId="{C6673A59-FC4F-465F-A0EE-986ABC456B90}">
      <dgm:prSet phldrT="[Szöveg]"/>
      <dgm:spPr>
        <a:solidFill>
          <a:srgbClr val="1390CA"/>
        </a:solidFill>
      </dgm:spPr>
      <dgm:t>
        <a:bodyPr/>
        <a:lstStyle/>
        <a:p>
          <a:pPr>
            <a:spcAft>
              <a:spcPct val="15000"/>
            </a:spcAft>
            <a:buNone/>
          </a:pPr>
          <a:r>
            <a:rPr lang="hu-HU" dirty="0">
              <a:solidFill>
                <a:schemeClr val="bg1"/>
              </a:solidFill>
              <a:latin typeface="Raleway" panose="020B0503030101060003"/>
            </a:rPr>
            <a:t>Digitális Kkv Pontok minden megyében</a:t>
          </a:r>
          <a:endParaRPr lang="hu-HU" i="1" dirty="0">
            <a:solidFill>
              <a:schemeClr val="bg1"/>
            </a:solidFill>
            <a:latin typeface="Raleway" panose="020B0503030101060003"/>
          </a:endParaRPr>
        </a:p>
      </dgm:t>
    </dgm:pt>
    <dgm:pt modelId="{AF1481C3-E115-4185-BC73-D60CE5BFF07A}" type="parTrans" cxnId="{B4A2D3D2-A508-4B88-89AD-7B61173D0A6D}">
      <dgm:prSet/>
      <dgm:spPr/>
      <dgm:t>
        <a:bodyPr/>
        <a:lstStyle/>
        <a:p>
          <a:endParaRPr lang="hu-HU"/>
        </a:p>
      </dgm:t>
    </dgm:pt>
    <dgm:pt modelId="{89C0B2BA-63B6-468A-A1F0-0B043DC444F7}" type="sibTrans" cxnId="{B4A2D3D2-A508-4B88-89AD-7B61173D0A6D}">
      <dgm:prSet/>
      <dgm:spPr/>
      <dgm:t>
        <a:bodyPr/>
        <a:lstStyle/>
        <a:p>
          <a:endParaRPr lang="hu-HU"/>
        </a:p>
      </dgm:t>
    </dgm:pt>
    <dgm:pt modelId="{46F15C8E-9E8A-4E47-84CC-BE429D572559}">
      <dgm:prSet phldrT="[Szöveg]"/>
      <dgm:spPr>
        <a:solidFill>
          <a:srgbClr val="1390CA"/>
        </a:solidFill>
      </dgm:spPr>
      <dgm:t>
        <a:bodyPr/>
        <a:lstStyle/>
        <a:p>
          <a:pPr>
            <a:spcAft>
              <a:spcPct val="15000"/>
            </a:spcAft>
            <a:buNone/>
          </a:pPr>
          <a:endParaRPr lang="hu-HU" dirty="0">
            <a:solidFill>
              <a:schemeClr val="bg1"/>
            </a:solidFill>
            <a:latin typeface="Raleway" panose="020B0503030101060003"/>
          </a:endParaRPr>
        </a:p>
      </dgm:t>
    </dgm:pt>
    <dgm:pt modelId="{A57ADFB1-723C-4379-8853-8A65B2F42C16}" type="parTrans" cxnId="{87810280-C12F-4C23-A3FA-C472578EC06E}">
      <dgm:prSet/>
      <dgm:spPr/>
      <dgm:t>
        <a:bodyPr/>
        <a:lstStyle/>
        <a:p>
          <a:endParaRPr lang="hu-HU"/>
        </a:p>
      </dgm:t>
    </dgm:pt>
    <dgm:pt modelId="{FB50CDA3-BFA1-4DC8-A627-2E31C7DCB0C9}" type="sibTrans" cxnId="{87810280-C12F-4C23-A3FA-C472578EC06E}">
      <dgm:prSet/>
      <dgm:spPr/>
      <dgm:t>
        <a:bodyPr/>
        <a:lstStyle/>
        <a:p>
          <a:endParaRPr lang="hu-HU"/>
        </a:p>
      </dgm:t>
    </dgm:pt>
    <dgm:pt modelId="{37D28E7C-B443-418F-A8C6-48EB6B00B198}">
      <dgm:prSet/>
      <dgm:spPr>
        <a:solidFill>
          <a:srgbClr val="1390CA"/>
        </a:solidFill>
      </dgm:spPr>
      <dgm:t>
        <a:bodyPr/>
        <a:lstStyle/>
        <a:p>
          <a:pPr>
            <a:spcAft>
              <a:spcPct val="15000"/>
            </a:spcAft>
            <a:buNone/>
          </a:pPr>
          <a:endParaRPr lang="hu-HU" b="1" dirty="0">
            <a:solidFill>
              <a:schemeClr val="bg1"/>
            </a:solidFill>
            <a:latin typeface="Raleway" panose="020B0503030101060003"/>
            <a:ea typeface="Roboto" pitchFamily="2" charset="0"/>
          </a:endParaRPr>
        </a:p>
      </dgm:t>
    </dgm:pt>
    <dgm:pt modelId="{CABB3379-0DF1-4BD6-A368-04623DDDC496}" type="parTrans" cxnId="{4FE9E248-446C-4F1F-82DF-1B23485901B5}">
      <dgm:prSet/>
      <dgm:spPr/>
      <dgm:t>
        <a:bodyPr/>
        <a:lstStyle/>
        <a:p>
          <a:endParaRPr lang="hu-HU"/>
        </a:p>
      </dgm:t>
    </dgm:pt>
    <dgm:pt modelId="{66B12865-CDFE-404E-9347-B4AF38C588FF}" type="sibTrans" cxnId="{4FE9E248-446C-4F1F-82DF-1B23485901B5}">
      <dgm:prSet/>
      <dgm:spPr/>
      <dgm:t>
        <a:bodyPr/>
        <a:lstStyle/>
        <a:p>
          <a:endParaRPr lang="hu-HU"/>
        </a:p>
      </dgm:t>
    </dgm:pt>
    <dgm:pt modelId="{0838B664-0864-4709-B544-F7BDAC3F6DC0}">
      <dgm:prSet/>
      <dgm:spPr>
        <a:solidFill>
          <a:srgbClr val="1390CA"/>
        </a:solidFill>
      </dgm:spPr>
      <dgm:t>
        <a:bodyPr/>
        <a:lstStyle/>
        <a:p>
          <a:pPr>
            <a:spcAft>
              <a:spcPct val="15000"/>
            </a:spcAft>
            <a:buNone/>
          </a:pPr>
          <a:endParaRPr lang="hu-HU" b="1" dirty="0">
            <a:solidFill>
              <a:schemeClr val="bg1"/>
            </a:solidFill>
            <a:latin typeface="Raleway" panose="020B0503030101060003"/>
            <a:ea typeface="Roboto" pitchFamily="2" charset="0"/>
          </a:endParaRPr>
        </a:p>
      </dgm:t>
    </dgm:pt>
    <dgm:pt modelId="{E768C5C3-1D8F-4200-952D-FB05333A4FAC}" type="parTrans" cxnId="{EF58B6EF-F787-4C11-A815-75AABBE3F36E}">
      <dgm:prSet/>
      <dgm:spPr/>
      <dgm:t>
        <a:bodyPr/>
        <a:lstStyle/>
        <a:p>
          <a:endParaRPr lang="hu-HU"/>
        </a:p>
      </dgm:t>
    </dgm:pt>
    <dgm:pt modelId="{DADF5A8A-6521-45E6-9037-3CADCAE747D1}" type="sibTrans" cxnId="{EF58B6EF-F787-4C11-A815-75AABBE3F36E}">
      <dgm:prSet/>
      <dgm:spPr/>
      <dgm:t>
        <a:bodyPr/>
        <a:lstStyle/>
        <a:p>
          <a:endParaRPr lang="hu-HU"/>
        </a:p>
      </dgm:t>
    </dgm:pt>
    <dgm:pt modelId="{30C880C8-553E-4825-98EA-1EB7A1B8F35B}">
      <dgm:prSet phldrT="[Szöveg]"/>
      <dgm:spPr>
        <a:solidFill>
          <a:srgbClr val="94D5F3"/>
        </a:solidFill>
      </dgm:spPr>
      <dgm:t>
        <a:bodyPr/>
        <a:lstStyle/>
        <a:p>
          <a:pPr>
            <a:buNone/>
          </a:pPr>
          <a:endParaRPr lang="hu-HU" dirty="0">
            <a:solidFill>
              <a:srgbClr val="0E4484"/>
            </a:solidFill>
            <a:latin typeface="Raleway" panose="020B0503030101060003"/>
          </a:endParaRPr>
        </a:p>
      </dgm:t>
    </dgm:pt>
    <dgm:pt modelId="{03310433-75B8-437A-94FE-A6C5858006A7}" type="parTrans" cxnId="{BD2A4A61-8386-4201-B9F4-16A5355940AE}">
      <dgm:prSet/>
      <dgm:spPr/>
      <dgm:t>
        <a:bodyPr/>
        <a:lstStyle/>
        <a:p>
          <a:endParaRPr lang="hu-HU"/>
        </a:p>
      </dgm:t>
    </dgm:pt>
    <dgm:pt modelId="{F00F5C0A-D157-4361-B97B-FC8EFCE9C320}" type="sibTrans" cxnId="{BD2A4A61-8386-4201-B9F4-16A5355940AE}">
      <dgm:prSet/>
      <dgm:spPr/>
      <dgm:t>
        <a:bodyPr/>
        <a:lstStyle/>
        <a:p>
          <a:endParaRPr lang="hu-HU"/>
        </a:p>
      </dgm:t>
    </dgm:pt>
    <dgm:pt modelId="{B9160CCA-2B13-4FFD-B826-254D0C9462BB}">
      <dgm:prSet phldrT="[Szöveg]"/>
      <dgm:spPr>
        <a:solidFill>
          <a:srgbClr val="94D5F3"/>
        </a:solidFill>
      </dgm:spPr>
      <dgm:t>
        <a:bodyPr/>
        <a:lstStyle/>
        <a:p>
          <a:pPr>
            <a:buNone/>
          </a:pPr>
          <a:endParaRPr lang="hu-HU" b="1" dirty="0">
            <a:solidFill>
              <a:srgbClr val="0E4484"/>
            </a:solidFill>
            <a:latin typeface="Raleway" panose="020B0503030101060003"/>
          </a:endParaRPr>
        </a:p>
      </dgm:t>
    </dgm:pt>
    <dgm:pt modelId="{EC09A91C-E6CB-49DE-AA99-6577039BF24D}" type="parTrans" cxnId="{F2EC71AB-2827-4C6F-9CB1-52A3D1C12E88}">
      <dgm:prSet/>
      <dgm:spPr/>
      <dgm:t>
        <a:bodyPr/>
        <a:lstStyle/>
        <a:p>
          <a:endParaRPr lang="hu-HU"/>
        </a:p>
      </dgm:t>
    </dgm:pt>
    <dgm:pt modelId="{0A12061D-1F19-4170-A4B6-2827BC460ABA}" type="sibTrans" cxnId="{F2EC71AB-2827-4C6F-9CB1-52A3D1C12E88}">
      <dgm:prSet/>
      <dgm:spPr/>
      <dgm:t>
        <a:bodyPr/>
        <a:lstStyle/>
        <a:p>
          <a:endParaRPr lang="hu-HU"/>
        </a:p>
      </dgm:t>
    </dgm:pt>
    <dgm:pt modelId="{0E1D26A9-E724-4C60-9E8A-405BE0C46CD2}">
      <dgm:prSet phldrT="[Szöveg]"/>
      <dgm:spPr>
        <a:solidFill>
          <a:srgbClr val="1390CA"/>
        </a:solidFill>
      </dgm:spPr>
      <dgm:t>
        <a:bodyPr/>
        <a:lstStyle/>
        <a:p>
          <a:pPr>
            <a:spcAft>
              <a:spcPct val="15000"/>
            </a:spcAft>
            <a:buNone/>
          </a:pPr>
          <a:r>
            <a:rPr lang="hu-HU" dirty="0">
              <a:solidFill>
                <a:schemeClr val="bg1"/>
              </a:solidFill>
              <a:latin typeface="Raleway" panose="020B0503030101060003"/>
            </a:rPr>
            <a:t>Személyes IKT tanácsadó hálózat</a:t>
          </a:r>
        </a:p>
      </dgm:t>
    </dgm:pt>
    <dgm:pt modelId="{99A8A7F6-6B02-49C6-9619-35555983055D}" type="parTrans" cxnId="{5B1104C1-A80D-4717-8497-04006A4933A6}">
      <dgm:prSet/>
      <dgm:spPr/>
      <dgm:t>
        <a:bodyPr/>
        <a:lstStyle/>
        <a:p>
          <a:endParaRPr lang="hu-HU"/>
        </a:p>
      </dgm:t>
    </dgm:pt>
    <dgm:pt modelId="{7189C3D6-51B7-43C2-83A8-52D7D4FB802B}" type="sibTrans" cxnId="{5B1104C1-A80D-4717-8497-04006A4933A6}">
      <dgm:prSet/>
      <dgm:spPr/>
      <dgm:t>
        <a:bodyPr/>
        <a:lstStyle/>
        <a:p>
          <a:endParaRPr lang="hu-HU"/>
        </a:p>
      </dgm:t>
    </dgm:pt>
    <dgm:pt modelId="{196EC815-C5C5-4EAF-87F9-43F09C42FE6E}">
      <dgm:prSet phldrT="[Szöveg]"/>
      <dgm:spPr>
        <a:solidFill>
          <a:srgbClr val="1486C1"/>
        </a:solidFill>
      </dgm:spPr>
      <dgm:t>
        <a:bodyPr/>
        <a:lstStyle/>
        <a:p>
          <a:pPr>
            <a:buNone/>
          </a:pPr>
          <a:r>
            <a:rPr lang="hu-HU" b="0" i="1" dirty="0">
              <a:solidFill>
                <a:schemeClr val="bg1"/>
              </a:solidFill>
              <a:latin typeface="Raleway" panose="020B0503030101060003"/>
            </a:rPr>
            <a:t>(</a:t>
          </a:r>
          <a:r>
            <a:rPr lang="hu-HU" b="0" i="1" dirty="0" err="1">
              <a:solidFill>
                <a:schemeClr val="bg1"/>
              </a:solidFill>
              <a:latin typeface="Raleway" panose="020B0503030101060003"/>
            </a:rPr>
            <a:t>eLearning</a:t>
          </a:r>
          <a:r>
            <a:rPr lang="hu-HU" b="0" i="1" dirty="0">
              <a:solidFill>
                <a:schemeClr val="bg1"/>
              </a:solidFill>
              <a:latin typeface="Raleway" panose="020B0503030101060003"/>
            </a:rPr>
            <a:t> Minőségi Díj - 2017, I. helyezés)</a:t>
          </a:r>
        </a:p>
      </dgm:t>
    </dgm:pt>
    <dgm:pt modelId="{CE91C5C8-4F2B-41B9-86A4-74CC618B2DA4}" type="parTrans" cxnId="{F4BF6372-4957-4754-B70F-995B25EE4D73}">
      <dgm:prSet/>
      <dgm:spPr/>
      <dgm:t>
        <a:bodyPr/>
        <a:lstStyle/>
        <a:p>
          <a:endParaRPr lang="hu-HU"/>
        </a:p>
      </dgm:t>
    </dgm:pt>
    <dgm:pt modelId="{61DE5703-30EB-4726-9734-12E2A5AE5D08}" type="sibTrans" cxnId="{F4BF6372-4957-4754-B70F-995B25EE4D73}">
      <dgm:prSet/>
      <dgm:spPr/>
      <dgm:t>
        <a:bodyPr/>
        <a:lstStyle/>
        <a:p>
          <a:endParaRPr lang="hu-HU"/>
        </a:p>
      </dgm:t>
    </dgm:pt>
    <dgm:pt modelId="{1F3210E2-8BA1-4EDD-801B-2580F37C79AB}">
      <dgm:prSet phldrT="[Szöveg]"/>
      <dgm:spPr>
        <a:solidFill>
          <a:srgbClr val="1486C1"/>
        </a:solidFill>
      </dgm:spPr>
      <dgm:t>
        <a:bodyPr/>
        <a:lstStyle/>
        <a:p>
          <a:pPr>
            <a:buNone/>
          </a:pPr>
          <a:r>
            <a:rPr lang="hu-HU" b="0" i="0" dirty="0">
              <a:solidFill>
                <a:schemeClr val="bg1"/>
              </a:solidFill>
              <a:latin typeface="Raleway" panose="020B0503030101060003"/>
            </a:rPr>
            <a:t>Témacsoport szerint rendezett, áttekinthető felhasználóbarát struktúra</a:t>
          </a:r>
          <a:endParaRPr lang="hu-HU" b="0" i="1" dirty="0">
            <a:solidFill>
              <a:schemeClr val="bg1"/>
            </a:solidFill>
            <a:latin typeface="Raleway" panose="020B0503030101060003"/>
          </a:endParaRPr>
        </a:p>
      </dgm:t>
    </dgm:pt>
    <dgm:pt modelId="{52406005-92F1-46BB-ABB4-992EA211B7A8}" type="parTrans" cxnId="{7C023462-807C-4BE7-9570-3D282A6FA8DF}">
      <dgm:prSet/>
      <dgm:spPr/>
      <dgm:t>
        <a:bodyPr/>
        <a:lstStyle/>
        <a:p>
          <a:endParaRPr lang="hu-HU"/>
        </a:p>
      </dgm:t>
    </dgm:pt>
    <dgm:pt modelId="{EA3715A2-07CA-46FB-9733-A7BDA6AB451E}" type="sibTrans" cxnId="{7C023462-807C-4BE7-9570-3D282A6FA8DF}">
      <dgm:prSet/>
      <dgm:spPr/>
      <dgm:t>
        <a:bodyPr/>
        <a:lstStyle/>
        <a:p>
          <a:endParaRPr lang="hu-HU"/>
        </a:p>
      </dgm:t>
    </dgm:pt>
    <dgm:pt modelId="{9168B8F0-56E5-4ABB-92A1-A12EE07C7F99}">
      <dgm:prSet phldrT="[Szöveg]"/>
      <dgm:spPr>
        <a:solidFill>
          <a:srgbClr val="1486C1"/>
        </a:solidFill>
      </dgm:spPr>
      <dgm:t>
        <a:bodyPr/>
        <a:lstStyle/>
        <a:p>
          <a:pPr>
            <a:buNone/>
          </a:pPr>
          <a:endParaRPr lang="hu-HU" b="0" i="1" dirty="0">
            <a:solidFill>
              <a:schemeClr val="bg1"/>
            </a:solidFill>
            <a:latin typeface="Raleway" panose="020B0503030101060003"/>
          </a:endParaRPr>
        </a:p>
      </dgm:t>
    </dgm:pt>
    <dgm:pt modelId="{263D474D-88E5-47F4-9E5C-1F246F73CF10}" type="parTrans" cxnId="{B2FDE8E1-ADEA-4906-96E0-72B005CCD11E}">
      <dgm:prSet/>
      <dgm:spPr/>
      <dgm:t>
        <a:bodyPr/>
        <a:lstStyle/>
        <a:p>
          <a:endParaRPr lang="hu-HU"/>
        </a:p>
      </dgm:t>
    </dgm:pt>
    <dgm:pt modelId="{8ACDE6BA-79B7-4E8E-AB5E-DDB6319E6A2E}" type="sibTrans" cxnId="{B2FDE8E1-ADEA-4906-96E0-72B005CCD11E}">
      <dgm:prSet/>
      <dgm:spPr/>
      <dgm:t>
        <a:bodyPr/>
        <a:lstStyle/>
        <a:p>
          <a:endParaRPr lang="hu-HU"/>
        </a:p>
      </dgm:t>
    </dgm:pt>
    <dgm:pt modelId="{EF27F62D-1104-45BF-BC2D-126196D54CB9}">
      <dgm:prSet phldrT="[Szöveg]"/>
      <dgm:spPr>
        <a:solidFill>
          <a:srgbClr val="1486C1"/>
        </a:solidFill>
      </dgm:spPr>
      <dgm:t>
        <a:bodyPr/>
        <a:lstStyle/>
        <a:p>
          <a:pPr>
            <a:buNone/>
          </a:pPr>
          <a:endParaRPr lang="hu-HU" b="0" i="1" dirty="0">
            <a:solidFill>
              <a:schemeClr val="bg1"/>
            </a:solidFill>
            <a:latin typeface="Raleway" panose="020B0503030101060003"/>
          </a:endParaRPr>
        </a:p>
      </dgm:t>
    </dgm:pt>
    <dgm:pt modelId="{92F54C39-9DB6-4DEE-8BAC-FBA9CCAA98E7}" type="parTrans" cxnId="{67BC022B-2D86-4F64-9F21-B9748FBB4289}">
      <dgm:prSet/>
      <dgm:spPr/>
      <dgm:t>
        <a:bodyPr/>
        <a:lstStyle/>
        <a:p>
          <a:endParaRPr lang="hu-HU"/>
        </a:p>
      </dgm:t>
    </dgm:pt>
    <dgm:pt modelId="{7060A6D7-2313-4A57-8852-E33E7B5B1229}" type="sibTrans" cxnId="{67BC022B-2D86-4F64-9F21-B9748FBB4289}">
      <dgm:prSet/>
      <dgm:spPr/>
      <dgm:t>
        <a:bodyPr/>
        <a:lstStyle/>
        <a:p>
          <a:endParaRPr lang="hu-HU"/>
        </a:p>
      </dgm:t>
    </dgm:pt>
    <dgm:pt modelId="{85C1DAFE-7FAB-4EBF-A32A-B84718E20A11}">
      <dgm:prSet phldrT="[Szöveg]"/>
      <dgm:spPr>
        <a:solidFill>
          <a:srgbClr val="1486C1"/>
        </a:solidFill>
      </dgm:spPr>
      <dgm:t>
        <a:bodyPr/>
        <a:lstStyle/>
        <a:p>
          <a:pPr>
            <a:buNone/>
          </a:pPr>
          <a:r>
            <a:rPr lang="hu-HU" b="0" i="0" dirty="0">
              <a:solidFill>
                <a:schemeClr val="bg1"/>
              </a:solidFill>
              <a:latin typeface="Raleway" panose="020B0503030101060003"/>
            </a:rPr>
            <a:t>Könnyen fogyasztható, érthető nyelvezet, testközeli esetpéldák</a:t>
          </a:r>
        </a:p>
      </dgm:t>
    </dgm:pt>
    <dgm:pt modelId="{B2C2E77A-A729-44B1-8591-7A94A95D2682}" type="parTrans" cxnId="{27B321CC-7914-4876-BB77-C51D6B7FAFD6}">
      <dgm:prSet/>
      <dgm:spPr/>
      <dgm:t>
        <a:bodyPr/>
        <a:lstStyle/>
        <a:p>
          <a:endParaRPr lang="hu-HU"/>
        </a:p>
      </dgm:t>
    </dgm:pt>
    <dgm:pt modelId="{812DCCCA-8684-4BAE-AA1B-5D7A8F0678F7}" type="sibTrans" cxnId="{27B321CC-7914-4876-BB77-C51D6B7FAFD6}">
      <dgm:prSet/>
      <dgm:spPr/>
      <dgm:t>
        <a:bodyPr/>
        <a:lstStyle/>
        <a:p>
          <a:endParaRPr lang="hu-HU"/>
        </a:p>
      </dgm:t>
    </dgm:pt>
    <dgm:pt modelId="{28254141-26B7-4033-B836-8CDDAE41F2F1}">
      <dgm:prSet phldrT="[Szöveg]"/>
      <dgm:spPr>
        <a:solidFill>
          <a:srgbClr val="1486C1"/>
        </a:solidFill>
      </dgm:spPr>
      <dgm:t>
        <a:bodyPr/>
        <a:lstStyle/>
        <a:p>
          <a:pPr>
            <a:buNone/>
          </a:pPr>
          <a:endParaRPr lang="hu-HU" b="0" i="1" dirty="0">
            <a:solidFill>
              <a:schemeClr val="bg1"/>
            </a:solidFill>
            <a:latin typeface="Raleway" panose="020B0503030101060003"/>
          </a:endParaRPr>
        </a:p>
      </dgm:t>
    </dgm:pt>
    <dgm:pt modelId="{57F4A7A1-EC93-4D5F-9651-617518A19178}" type="parTrans" cxnId="{48E80E47-90BF-42AB-98E2-C8BF4A737F28}">
      <dgm:prSet/>
      <dgm:spPr/>
      <dgm:t>
        <a:bodyPr/>
        <a:lstStyle/>
        <a:p>
          <a:endParaRPr lang="hu-HU"/>
        </a:p>
      </dgm:t>
    </dgm:pt>
    <dgm:pt modelId="{404CECB5-0E26-4508-B3B9-AABA1C77FDDC}" type="sibTrans" cxnId="{48E80E47-90BF-42AB-98E2-C8BF4A737F28}">
      <dgm:prSet/>
      <dgm:spPr/>
      <dgm:t>
        <a:bodyPr/>
        <a:lstStyle/>
        <a:p>
          <a:endParaRPr lang="hu-HU"/>
        </a:p>
      </dgm:t>
    </dgm:pt>
    <dgm:pt modelId="{664CCAC5-58C1-4EB9-BE7F-0ABD963B5CAD}">
      <dgm:prSet phldrT="[Szöveg]"/>
      <dgm:spPr>
        <a:solidFill>
          <a:srgbClr val="1390CA"/>
        </a:solidFill>
      </dgm:spPr>
      <dgm:t>
        <a:bodyPr/>
        <a:lstStyle/>
        <a:p>
          <a:pPr>
            <a:spcAft>
              <a:spcPct val="15000"/>
            </a:spcAft>
            <a:buNone/>
          </a:pPr>
          <a:endParaRPr lang="hu-HU" i="1" dirty="0">
            <a:solidFill>
              <a:schemeClr val="bg1"/>
            </a:solidFill>
            <a:latin typeface="Raleway" panose="020B0503030101060003"/>
          </a:endParaRPr>
        </a:p>
      </dgm:t>
    </dgm:pt>
    <dgm:pt modelId="{0ABFC5B5-CEAA-4736-BB51-0A960848C8DA}" type="parTrans" cxnId="{03423770-1D20-40F5-A98C-8A5C47840932}">
      <dgm:prSet/>
      <dgm:spPr/>
      <dgm:t>
        <a:bodyPr/>
        <a:lstStyle/>
        <a:p>
          <a:endParaRPr lang="hu-HU"/>
        </a:p>
      </dgm:t>
    </dgm:pt>
    <dgm:pt modelId="{53593428-8099-40EB-B03C-75F52C4F85EC}" type="sibTrans" cxnId="{03423770-1D20-40F5-A98C-8A5C47840932}">
      <dgm:prSet/>
      <dgm:spPr/>
      <dgm:t>
        <a:bodyPr/>
        <a:lstStyle/>
        <a:p>
          <a:endParaRPr lang="hu-HU"/>
        </a:p>
      </dgm:t>
    </dgm:pt>
    <dgm:pt modelId="{034B705E-9B49-45B3-9427-D185D16C4BBC}">
      <dgm:prSet/>
      <dgm:spPr>
        <a:solidFill>
          <a:srgbClr val="1390CA"/>
        </a:solidFill>
      </dgm:spPr>
      <dgm:t>
        <a:bodyPr/>
        <a:lstStyle/>
        <a:p>
          <a:pPr>
            <a:spcAft>
              <a:spcPct val="15000"/>
            </a:spcAft>
            <a:buNone/>
          </a:pPr>
          <a:r>
            <a:rPr lang="hu-HU" b="1" dirty="0">
              <a:solidFill>
                <a:schemeClr val="bg1"/>
              </a:solidFill>
              <a:latin typeface="Raleway" panose="020B0503030101060003"/>
              <a:ea typeface="Roboto" pitchFamily="2" charset="0"/>
            </a:rPr>
            <a:t>+5% támogatás vállalati IKT pályázatokban! </a:t>
          </a:r>
        </a:p>
      </dgm:t>
    </dgm:pt>
    <dgm:pt modelId="{A3503972-0EAE-47EE-B9E4-D145DA3958F4}" type="parTrans" cxnId="{40391033-2DBC-4C22-9BFD-DD433AC3D124}">
      <dgm:prSet/>
      <dgm:spPr/>
      <dgm:t>
        <a:bodyPr/>
        <a:lstStyle/>
        <a:p>
          <a:endParaRPr lang="hu-HU"/>
        </a:p>
      </dgm:t>
    </dgm:pt>
    <dgm:pt modelId="{F2C53E02-C679-4226-AE34-150911E3BF00}" type="sibTrans" cxnId="{40391033-2DBC-4C22-9BFD-DD433AC3D124}">
      <dgm:prSet/>
      <dgm:spPr/>
      <dgm:t>
        <a:bodyPr/>
        <a:lstStyle/>
        <a:p>
          <a:endParaRPr lang="hu-HU"/>
        </a:p>
      </dgm:t>
    </dgm:pt>
    <dgm:pt modelId="{F0EC4F51-15F2-470E-B47C-DADF4CEEF03A}">
      <dgm:prSet/>
      <dgm:spPr>
        <a:solidFill>
          <a:srgbClr val="1390CA"/>
        </a:solidFill>
      </dgm:spPr>
      <dgm:t>
        <a:bodyPr/>
        <a:lstStyle/>
        <a:p>
          <a:pPr>
            <a:spcAft>
              <a:spcPct val="15000"/>
            </a:spcAft>
            <a:buNone/>
          </a:pPr>
          <a:endParaRPr lang="hu-HU" b="1" dirty="0">
            <a:solidFill>
              <a:schemeClr val="bg1"/>
            </a:solidFill>
            <a:latin typeface="Raleway" panose="020B0503030101060003"/>
            <a:ea typeface="Roboto" pitchFamily="2" charset="0"/>
          </a:endParaRPr>
        </a:p>
      </dgm:t>
    </dgm:pt>
    <dgm:pt modelId="{EE09F34D-B121-44A2-83A8-7FD63E36D42B}" type="parTrans" cxnId="{6E1503DC-2A47-4CEB-BED2-C5881CABC626}">
      <dgm:prSet/>
      <dgm:spPr/>
      <dgm:t>
        <a:bodyPr/>
        <a:lstStyle/>
        <a:p>
          <a:endParaRPr lang="hu-HU"/>
        </a:p>
      </dgm:t>
    </dgm:pt>
    <dgm:pt modelId="{D0DEFD41-2014-4EBF-A829-DEC8FF0FA081}" type="sibTrans" cxnId="{6E1503DC-2A47-4CEB-BED2-C5881CABC626}">
      <dgm:prSet/>
      <dgm:spPr/>
      <dgm:t>
        <a:bodyPr/>
        <a:lstStyle/>
        <a:p>
          <a:endParaRPr lang="hu-HU"/>
        </a:p>
      </dgm:t>
    </dgm:pt>
    <dgm:pt modelId="{380BBC18-20E0-4136-A8BD-6419BE52588B}">
      <dgm:prSet/>
      <dgm:spPr/>
      <dgm:t>
        <a:bodyPr/>
        <a:lstStyle/>
        <a:p>
          <a:pPr>
            <a:buNone/>
          </a:pPr>
          <a:endParaRPr lang="hu-HU" b="0" dirty="0">
            <a:solidFill>
              <a:schemeClr val="bg1"/>
            </a:solidFill>
            <a:latin typeface="Raleway" panose="020B0503030101060003"/>
          </a:endParaRPr>
        </a:p>
      </dgm:t>
    </dgm:pt>
    <dgm:pt modelId="{CA3902BF-7665-44B5-984E-B91F155405B1}" type="parTrans" cxnId="{EBE731BE-7DC6-4405-A237-B459E660E3F4}">
      <dgm:prSet/>
      <dgm:spPr/>
      <dgm:t>
        <a:bodyPr/>
        <a:lstStyle/>
        <a:p>
          <a:endParaRPr lang="hu-HU"/>
        </a:p>
      </dgm:t>
    </dgm:pt>
    <dgm:pt modelId="{9693F24A-99D2-4B81-940E-5D47D30EDEFA}" type="sibTrans" cxnId="{EBE731BE-7DC6-4405-A237-B459E660E3F4}">
      <dgm:prSet/>
      <dgm:spPr/>
      <dgm:t>
        <a:bodyPr/>
        <a:lstStyle/>
        <a:p>
          <a:endParaRPr lang="hu-HU"/>
        </a:p>
      </dgm:t>
    </dgm:pt>
    <dgm:pt modelId="{184D3750-0945-457A-8121-86067078E303}">
      <dgm:prSet/>
      <dgm:spPr/>
      <dgm:t>
        <a:bodyPr/>
        <a:lstStyle/>
        <a:p>
          <a:pPr>
            <a:buNone/>
          </a:pPr>
          <a:r>
            <a:rPr lang="hu-HU" b="1" dirty="0">
              <a:solidFill>
                <a:schemeClr val="bg1"/>
              </a:solidFill>
              <a:latin typeface="Raleway" panose="020B0503030101060003"/>
              <a:ea typeface="Roboto" pitchFamily="2" charset="0"/>
            </a:rPr>
            <a:t>Országos kampány</a:t>
          </a:r>
          <a:r>
            <a:rPr lang="hu-HU" b="0" dirty="0">
              <a:solidFill>
                <a:schemeClr val="bg1"/>
              </a:solidFill>
              <a:latin typeface="Raleway" panose="020B0503030101060003"/>
              <a:ea typeface="Roboto" pitchFamily="2" charset="0"/>
            </a:rPr>
            <a:t>  </a:t>
          </a:r>
          <a:r>
            <a:rPr lang="hu-HU" i="1" dirty="0">
              <a:solidFill>
                <a:schemeClr val="bg1"/>
              </a:solidFill>
              <a:latin typeface="Raleway" panose="020B0503030101060003"/>
            </a:rPr>
            <a:t>(KMR kivétel!)</a:t>
          </a:r>
          <a:endParaRPr lang="hu-HU" b="0" dirty="0">
            <a:solidFill>
              <a:schemeClr val="bg1"/>
            </a:solidFill>
            <a:latin typeface="Raleway" panose="020B0503030101060003"/>
          </a:endParaRPr>
        </a:p>
      </dgm:t>
    </dgm:pt>
    <dgm:pt modelId="{1BA5FF0B-AF54-4B3E-BBCE-CA32932465BC}" type="parTrans" cxnId="{77BA0C0D-CF25-46F4-9166-FD9C65942B76}">
      <dgm:prSet/>
      <dgm:spPr/>
      <dgm:t>
        <a:bodyPr/>
        <a:lstStyle/>
        <a:p>
          <a:endParaRPr lang="hu-HU"/>
        </a:p>
      </dgm:t>
    </dgm:pt>
    <dgm:pt modelId="{5C6A97C8-1AE2-45DF-9636-DE5499265701}" type="sibTrans" cxnId="{77BA0C0D-CF25-46F4-9166-FD9C65942B76}">
      <dgm:prSet/>
      <dgm:spPr/>
      <dgm:t>
        <a:bodyPr/>
        <a:lstStyle/>
        <a:p>
          <a:endParaRPr lang="hu-HU"/>
        </a:p>
      </dgm:t>
    </dgm:pt>
    <dgm:pt modelId="{EB80D236-47A2-4FDF-A19B-D584C4855246}">
      <dgm:prSet/>
      <dgm:spPr/>
      <dgm:t>
        <a:bodyPr/>
        <a:lstStyle/>
        <a:p>
          <a:pPr>
            <a:buNone/>
          </a:pPr>
          <a:endParaRPr lang="hu-HU" dirty="0">
            <a:solidFill>
              <a:schemeClr val="bg1"/>
            </a:solidFill>
            <a:latin typeface="Raleway" panose="020B0503030101060003"/>
          </a:endParaRPr>
        </a:p>
      </dgm:t>
    </dgm:pt>
    <dgm:pt modelId="{D603D7C4-707F-464B-9CA0-4E52C8C01B5A}" type="parTrans" cxnId="{8531EBEE-8505-4CBB-B208-5606B8A12009}">
      <dgm:prSet/>
      <dgm:spPr/>
      <dgm:t>
        <a:bodyPr/>
        <a:lstStyle/>
        <a:p>
          <a:endParaRPr lang="hu-HU"/>
        </a:p>
      </dgm:t>
    </dgm:pt>
    <dgm:pt modelId="{B46C57FD-74D6-4359-8707-77F84482338D}" type="sibTrans" cxnId="{8531EBEE-8505-4CBB-B208-5606B8A12009}">
      <dgm:prSet/>
      <dgm:spPr/>
      <dgm:t>
        <a:bodyPr/>
        <a:lstStyle/>
        <a:p>
          <a:endParaRPr lang="hu-HU"/>
        </a:p>
      </dgm:t>
    </dgm:pt>
    <dgm:pt modelId="{8C0B21D3-77B3-4EA9-A3C3-C5624BD6A339}">
      <dgm:prSet/>
      <dgm:spPr/>
      <dgm:t>
        <a:bodyPr/>
        <a:lstStyle/>
        <a:p>
          <a:pPr>
            <a:buNone/>
          </a:pPr>
          <a:r>
            <a:rPr lang="hu-HU" b="1" dirty="0">
              <a:solidFill>
                <a:schemeClr val="bg1"/>
              </a:solidFill>
              <a:latin typeface="Raleway" panose="020B0503030101060003"/>
            </a:rPr>
            <a:t>IKT termékbörze, </a:t>
          </a:r>
          <a:r>
            <a:rPr lang="hu-HU" dirty="0">
              <a:solidFill>
                <a:schemeClr val="bg1"/>
              </a:solidFill>
              <a:latin typeface="Raleway" panose="020B0503030101060003"/>
            </a:rPr>
            <a:t>minősített szállítói kiállítók</a:t>
          </a:r>
        </a:p>
      </dgm:t>
    </dgm:pt>
    <dgm:pt modelId="{3084F489-F84A-4F3E-8EAD-B35D58ADBCB7}" type="parTrans" cxnId="{CC979D67-87BB-4D9E-9766-BCF97350D5D2}">
      <dgm:prSet/>
      <dgm:spPr/>
      <dgm:t>
        <a:bodyPr/>
        <a:lstStyle/>
        <a:p>
          <a:endParaRPr lang="hu-HU"/>
        </a:p>
      </dgm:t>
    </dgm:pt>
    <dgm:pt modelId="{C38ECC7A-FC91-484F-B005-3F265DB96E41}" type="sibTrans" cxnId="{CC979D67-87BB-4D9E-9766-BCF97350D5D2}">
      <dgm:prSet/>
      <dgm:spPr/>
      <dgm:t>
        <a:bodyPr/>
        <a:lstStyle/>
        <a:p>
          <a:endParaRPr lang="hu-HU"/>
        </a:p>
      </dgm:t>
    </dgm:pt>
    <dgm:pt modelId="{BC261B77-B992-4D81-B098-F44D9535D87F}">
      <dgm:prSet/>
      <dgm:spPr/>
      <dgm:t>
        <a:bodyPr/>
        <a:lstStyle/>
        <a:p>
          <a:pPr>
            <a:buNone/>
          </a:pPr>
          <a:endParaRPr lang="hu-HU" dirty="0">
            <a:solidFill>
              <a:schemeClr val="bg1"/>
            </a:solidFill>
            <a:latin typeface="Raleway" panose="020B0503030101060003"/>
          </a:endParaRPr>
        </a:p>
      </dgm:t>
    </dgm:pt>
    <dgm:pt modelId="{5E3CFBE0-C3FA-459C-A100-ED391504C06F}" type="parTrans" cxnId="{7003DC91-FC14-4E77-A59B-1CB5BF623FCC}">
      <dgm:prSet/>
      <dgm:spPr/>
      <dgm:t>
        <a:bodyPr/>
        <a:lstStyle/>
        <a:p>
          <a:endParaRPr lang="hu-HU"/>
        </a:p>
      </dgm:t>
    </dgm:pt>
    <dgm:pt modelId="{9BA3C7EF-39A7-4179-9962-36758F6BB5EC}" type="sibTrans" cxnId="{7003DC91-FC14-4E77-A59B-1CB5BF623FCC}">
      <dgm:prSet/>
      <dgm:spPr/>
      <dgm:t>
        <a:bodyPr/>
        <a:lstStyle/>
        <a:p>
          <a:endParaRPr lang="hu-HU"/>
        </a:p>
      </dgm:t>
    </dgm:pt>
    <dgm:pt modelId="{EFE579E3-4B16-4A98-BC3C-33F89A0E190D}">
      <dgm:prSet/>
      <dgm:spPr/>
      <dgm:t>
        <a:bodyPr/>
        <a:lstStyle/>
        <a:p>
          <a:pPr>
            <a:buNone/>
          </a:pPr>
          <a:r>
            <a:rPr lang="hu-HU" dirty="0">
              <a:solidFill>
                <a:schemeClr val="bg1"/>
              </a:solidFill>
              <a:latin typeface="Raleway" panose="020B0503030101060003"/>
            </a:rPr>
            <a:t>Elismert szakterületi előadók, interaktivitás</a:t>
          </a:r>
        </a:p>
      </dgm:t>
    </dgm:pt>
    <dgm:pt modelId="{E8089EAF-FFCB-4E92-8209-7591FC6807A9}" type="parTrans" cxnId="{EDE40399-AE54-4208-A7C3-06358BB29682}">
      <dgm:prSet/>
      <dgm:spPr/>
      <dgm:t>
        <a:bodyPr/>
        <a:lstStyle/>
        <a:p>
          <a:endParaRPr lang="hu-HU"/>
        </a:p>
      </dgm:t>
    </dgm:pt>
    <dgm:pt modelId="{AAD3ED04-2715-4E03-9C8C-2982B76AB9E8}" type="sibTrans" cxnId="{EDE40399-AE54-4208-A7C3-06358BB29682}">
      <dgm:prSet/>
      <dgm:spPr/>
      <dgm:t>
        <a:bodyPr/>
        <a:lstStyle/>
        <a:p>
          <a:endParaRPr lang="hu-HU"/>
        </a:p>
      </dgm:t>
    </dgm:pt>
    <dgm:pt modelId="{0321DC60-9716-4090-8C88-BB3907728B6B}">
      <dgm:prSet phldrT="[Szöveg]"/>
      <dgm:spPr>
        <a:solidFill>
          <a:srgbClr val="1390CA"/>
        </a:solidFill>
      </dgm:spPr>
      <dgm:t>
        <a:bodyPr/>
        <a:lstStyle/>
        <a:p>
          <a:pPr>
            <a:spcAft>
              <a:spcPct val="15000"/>
            </a:spcAft>
            <a:buNone/>
          </a:pPr>
          <a:r>
            <a:rPr lang="hu-HU" i="1" dirty="0">
              <a:solidFill>
                <a:schemeClr val="bg1"/>
              </a:solidFill>
              <a:latin typeface="Raleway" panose="020B0503030101060003"/>
            </a:rPr>
            <a:t>  (KMR kivétel!)</a:t>
          </a:r>
        </a:p>
      </dgm:t>
    </dgm:pt>
    <dgm:pt modelId="{174CCBAC-ACCE-4AFE-84B7-D73A9EECFDF7}" type="parTrans" cxnId="{542B1CFD-89D0-4F80-AB37-0A5E2EC6F952}">
      <dgm:prSet/>
      <dgm:spPr/>
      <dgm:t>
        <a:bodyPr/>
        <a:lstStyle/>
        <a:p>
          <a:endParaRPr lang="hu-HU"/>
        </a:p>
      </dgm:t>
    </dgm:pt>
    <dgm:pt modelId="{FA149424-A98B-44C5-9275-9BD64BCBEFE5}" type="sibTrans" cxnId="{542B1CFD-89D0-4F80-AB37-0A5E2EC6F952}">
      <dgm:prSet/>
      <dgm:spPr/>
      <dgm:t>
        <a:bodyPr/>
        <a:lstStyle/>
        <a:p>
          <a:endParaRPr lang="hu-HU"/>
        </a:p>
      </dgm:t>
    </dgm:pt>
    <dgm:pt modelId="{4CD7687E-5DE8-4CA3-B863-AD1B1E7579C8}" type="pres">
      <dgm:prSet presAssocID="{A975D6D1-6B81-4AD3-8789-FAA631D5D267}" presName="Name0" presStyleCnt="0">
        <dgm:presLayoutVars>
          <dgm:dir/>
          <dgm:animLvl val="lvl"/>
          <dgm:resizeHandles val="exact"/>
        </dgm:presLayoutVars>
      </dgm:prSet>
      <dgm:spPr/>
    </dgm:pt>
    <dgm:pt modelId="{DC8BA021-2440-493C-88E3-63531FCFD433}" type="pres">
      <dgm:prSet presAssocID="{EE2CECD5-DEDE-460B-A65A-6AAEFB0F12F6}" presName="composite" presStyleCnt="0"/>
      <dgm:spPr/>
    </dgm:pt>
    <dgm:pt modelId="{411E11D4-8951-4B46-9890-0A3CDA523DAA}" type="pres">
      <dgm:prSet presAssocID="{EE2CECD5-DEDE-460B-A65A-6AAEFB0F12F6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1C0F45C2-9604-4D60-8853-ABD71A7EAD40}" type="pres">
      <dgm:prSet presAssocID="{EE2CECD5-DEDE-460B-A65A-6AAEFB0F12F6}" presName="desTx" presStyleLbl="alignAccFollowNode1" presStyleIdx="0" presStyleCnt="4">
        <dgm:presLayoutVars>
          <dgm:bulletEnabled val="1"/>
        </dgm:presLayoutVars>
      </dgm:prSet>
      <dgm:spPr/>
    </dgm:pt>
    <dgm:pt modelId="{60FE42E1-731D-487A-BDDB-042F1DA11DA0}" type="pres">
      <dgm:prSet presAssocID="{83EEFC47-6A88-4D2A-8FAD-6F553FBA01AB}" presName="space" presStyleCnt="0"/>
      <dgm:spPr/>
    </dgm:pt>
    <dgm:pt modelId="{94EDA0BA-C977-4812-85CF-52DB63D36E03}" type="pres">
      <dgm:prSet presAssocID="{D7195BD0-EFC4-4283-B74D-26C23A9DD3DE}" presName="composite" presStyleCnt="0"/>
      <dgm:spPr/>
    </dgm:pt>
    <dgm:pt modelId="{1CB58CEC-5CCD-4083-83B1-B7C8F1CE1E67}" type="pres">
      <dgm:prSet presAssocID="{D7195BD0-EFC4-4283-B74D-26C23A9DD3D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8AC16C7F-B4F2-4088-B00A-3C6E4EC4E145}" type="pres">
      <dgm:prSet presAssocID="{D7195BD0-EFC4-4283-B74D-26C23A9DD3DE}" presName="desTx" presStyleLbl="alignAccFollowNode1" presStyleIdx="1" presStyleCnt="4">
        <dgm:presLayoutVars>
          <dgm:bulletEnabled val="1"/>
        </dgm:presLayoutVars>
      </dgm:prSet>
      <dgm:spPr/>
    </dgm:pt>
    <dgm:pt modelId="{C83109F3-07C8-4C45-8FF9-DA72F555D744}" type="pres">
      <dgm:prSet presAssocID="{1AB23903-AD4B-4E36-B299-3B45BBBDF1D6}" presName="space" presStyleCnt="0"/>
      <dgm:spPr/>
    </dgm:pt>
    <dgm:pt modelId="{C8EBFEEF-E9D6-4107-ABA8-3F9C89CB675C}" type="pres">
      <dgm:prSet presAssocID="{E72696EE-E15F-4839-8011-DF9BA8C497FF}" presName="composite" presStyleCnt="0"/>
      <dgm:spPr/>
    </dgm:pt>
    <dgm:pt modelId="{7C5FC14A-F833-4C84-96EE-64A0B5358AE7}" type="pres">
      <dgm:prSet presAssocID="{E72696EE-E15F-4839-8011-DF9BA8C497F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6BD4CDCE-CAF8-4618-8DB3-82E7D6B5766B}" type="pres">
      <dgm:prSet presAssocID="{E72696EE-E15F-4839-8011-DF9BA8C497FF}" presName="desTx" presStyleLbl="alignAccFollowNode1" presStyleIdx="2" presStyleCnt="4">
        <dgm:presLayoutVars>
          <dgm:bulletEnabled val="1"/>
        </dgm:presLayoutVars>
      </dgm:prSet>
      <dgm:spPr/>
    </dgm:pt>
    <dgm:pt modelId="{BD7D2B9A-02B5-4977-B971-55B5F7475230}" type="pres">
      <dgm:prSet presAssocID="{AE85BD2B-F930-42FE-905D-6C3E00DEAEED}" presName="space" presStyleCnt="0"/>
      <dgm:spPr/>
    </dgm:pt>
    <dgm:pt modelId="{CB8B16CD-8C5C-4932-A2C8-AC317A5A99D3}" type="pres">
      <dgm:prSet presAssocID="{C679F5F9-24DF-45A0-A7CA-713A71923C73}" presName="composite" presStyleCnt="0"/>
      <dgm:spPr/>
    </dgm:pt>
    <dgm:pt modelId="{E147E62C-64EB-4B4E-96EF-EB7897062D8E}" type="pres">
      <dgm:prSet presAssocID="{C679F5F9-24DF-45A0-A7CA-713A71923C73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9CAFFD66-5E99-4EAF-8CDF-0E733ADBB8C5}" type="pres">
      <dgm:prSet presAssocID="{C679F5F9-24DF-45A0-A7CA-713A71923C73}" presName="desTx" presStyleLbl="alignAccFollowNode1" presStyleIdx="3" presStyleCnt="4" custLinFactNeighborX="166" custLinFactNeighborY="-1523">
        <dgm:presLayoutVars>
          <dgm:bulletEnabled val="1"/>
        </dgm:presLayoutVars>
      </dgm:prSet>
      <dgm:spPr/>
    </dgm:pt>
  </dgm:ptLst>
  <dgm:cxnLst>
    <dgm:cxn modelId="{C6E7B504-3F1C-4C53-88B1-5C9E6679F649}" type="presOf" srcId="{0838B664-0864-4709-B544-F7BDAC3F6DC0}" destId="{1C0F45C2-9604-4D60-8853-ABD71A7EAD40}" srcOrd="0" destOrd="10" presId="urn:microsoft.com/office/officeart/2005/8/layout/hList1"/>
    <dgm:cxn modelId="{30AD660C-EA51-4BAB-81B5-EFD64ACBD9CA}" srcId="{D7195BD0-EFC4-4283-B74D-26C23A9DD3DE}" destId="{F0F2C338-4E81-4C0B-BB3A-B4B60D105A5E}" srcOrd="4" destOrd="0" parTransId="{7311609D-D569-45A2-96BD-43CF064273CC}" sibTransId="{43F34E9F-61E6-4434-86A3-859596BFBE9E}"/>
    <dgm:cxn modelId="{77BA0C0D-CF25-46F4-9166-FD9C65942B76}" srcId="{E72696EE-E15F-4839-8011-DF9BA8C497FF}" destId="{184D3750-0945-457A-8121-86067078E303}" srcOrd="2" destOrd="0" parTransId="{1BA5FF0B-AF54-4B3E-BBCE-CA32932465BC}" sibTransId="{5C6A97C8-1AE2-45DF-9636-DE5499265701}"/>
    <dgm:cxn modelId="{5B3AA20E-ACEE-42D3-8839-CAA9F29928B9}" srcId="{C679F5F9-24DF-45A0-A7CA-713A71923C73}" destId="{8FE51718-8DC4-4CF5-A001-AD3015661D09}" srcOrd="0" destOrd="0" parTransId="{CD854C6C-33BE-4D56-A073-073B5E5D3912}" sibTransId="{53E68902-8F13-4EE9-BB76-F60FED55EBB7}"/>
    <dgm:cxn modelId="{1181C60E-0D77-43A1-9359-4FF7A9830F69}" type="presOf" srcId="{C679F5F9-24DF-45A0-A7CA-713A71923C73}" destId="{E147E62C-64EB-4B4E-96EF-EB7897062D8E}" srcOrd="0" destOrd="0" presId="urn:microsoft.com/office/officeart/2005/8/layout/hList1"/>
    <dgm:cxn modelId="{1F073412-5526-4A15-B7A4-8223322383FA}" type="presOf" srcId="{A975D6D1-6B81-4AD3-8789-FAA631D5D267}" destId="{4CD7687E-5DE8-4CA3-B863-AD1B1E7579C8}" srcOrd="0" destOrd="0" presId="urn:microsoft.com/office/officeart/2005/8/layout/hList1"/>
    <dgm:cxn modelId="{A2C6D821-B520-451E-9507-16CDB1B5154E}" type="presOf" srcId="{184D3750-0945-457A-8121-86067078E303}" destId="{6BD4CDCE-CAF8-4618-8DB3-82E7D6B5766B}" srcOrd="0" destOrd="2" presId="urn:microsoft.com/office/officeart/2005/8/layout/hList1"/>
    <dgm:cxn modelId="{DAC29623-A353-4379-AC09-23E0B94EAFCB}" type="presOf" srcId="{0E1D26A9-E724-4C60-9E8A-405BE0C46CD2}" destId="{1C0F45C2-9604-4D60-8853-ABD71A7EAD40}" srcOrd="0" destOrd="3" presId="urn:microsoft.com/office/officeart/2005/8/layout/hList1"/>
    <dgm:cxn modelId="{54AE0A25-9A3C-405B-948C-9E9218725E26}" type="presOf" srcId="{F0EC4F51-15F2-470E-B47C-DADF4CEEF03A}" destId="{1C0F45C2-9604-4D60-8853-ABD71A7EAD40}" srcOrd="0" destOrd="8" presId="urn:microsoft.com/office/officeart/2005/8/layout/hList1"/>
    <dgm:cxn modelId="{67BC022B-2D86-4F64-9F21-B9748FBB4289}" srcId="{C679F5F9-24DF-45A0-A7CA-713A71923C73}" destId="{EF27F62D-1104-45BF-BC2D-126196D54CB9}" srcOrd="4" destOrd="0" parTransId="{92F54C39-9DB6-4DEE-8BAC-FBA9CCAA98E7}" sibTransId="{7060A6D7-2313-4A57-8852-E33E7B5B1229}"/>
    <dgm:cxn modelId="{C851C02F-DF44-4EE0-AACB-903F04D1F3A1}" type="presOf" srcId="{30C880C8-553E-4825-98EA-1EB7A1B8F35B}" destId="{8AC16C7F-B4F2-4088-B00A-3C6E4EC4E145}" srcOrd="0" destOrd="1" presId="urn:microsoft.com/office/officeart/2005/8/layout/hList1"/>
    <dgm:cxn modelId="{B79EC030-F035-466A-9FF6-7D447578154B}" type="presOf" srcId="{380BBC18-20E0-4136-A8BD-6419BE52588B}" destId="{6BD4CDCE-CAF8-4618-8DB3-82E7D6B5766B}" srcOrd="0" destOrd="1" presId="urn:microsoft.com/office/officeart/2005/8/layout/hList1"/>
    <dgm:cxn modelId="{40391033-2DBC-4C22-9BFD-DD433AC3D124}" srcId="{EE2CECD5-DEDE-460B-A65A-6AAEFB0F12F6}" destId="{034B705E-9B49-45B3-9427-D185D16C4BBC}" srcOrd="9" destOrd="0" parTransId="{A3503972-0EAE-47EE-B9E4-D145DA3958F4}" sibTransId="{F2C53E02-C679-4226-AE34-150911E3BF00}"/>
    <dgm:cxn modelId="{025F3439-6A60-4C1A-B480-8A194AE0DFA2}" type="presOf" srcId="{DA215825-29FD-4603-9807-E40D8FCB5FBF}" destId="{1C0F45C2-9604-4D60-8853-ABD71A7EAD40}" srcOrd="0" destOrd="5" presId="urn:microsoft.com/office/officeart/2005/8/layout/hList1"/>
    <dgm:cxn modelId="{2C49AF3B-D5A9-45AA-B8FE-FC4FD3D42C1D}" srcId="{A975D6D1-6B81-4AD3-8789-FAA631D5D267}" destId="{D7195BD0-EFC4-4283-B74D-26C23A9DD3DE}" srcOrd="1" destOrd="0" parTransId="{0A5BC58B-7821-4F45-B7B8-120709CCC7DB}" sibTransId="{1AB23903-AD4B-4E36-B299-3B45BBBDF1D6}"/>
    <dgm:cxn modelId="{7926FD5B-7CEA-4B7A-A955-966585C8D80E}" type="presOf" srcId="{B9160CCA-2B13-4FFD-B826-254D0C9462BB}" destId="{8AC16C7F-B4F2-4088-B00A-3C6E4EC4E145}" srcOrd="0" destOrd="3" presId="urn:microsoft.com/office/officeart/2005/8/layout/hList1"/>
    <dgm:cxn modelId="{182F4561-AD43-4A58-9E46-304E32A658A2}" type="presOf" srcId="{034B705E-9B49-45B3-9427-D185D16C4BBC}" destId="{1C0F45C2-9604-4D60-8853-ABD71A7EAD40}" srcOrd="0" destOrd="9" presId="urn:microsoft.com/office/officeart/2005/8/layout/hList1"/>
    <dgm:cxn modelId="{BD2A4A61-8386-4201-B9F4-16A5355940AE}" srcId="{D7195BD0-EFC4-4283-B74D-26C23A9DD3DE}" destId="{30C880C8-553E-4825-98EA-1EB7A1B8F35B}" srcOrd="1" destOrd="0" parTransId="{03310433-75B8-437A-94FE-A6C5858006A7}" sibTransId="{F00F5C0A-D157-4361-B97B-FC8EFCE9C320}"/>
    <dgm:cxn modelId="{7C023462-807C-4BE7-9570-3D282A6FA8DF}" srcId="{C679F5F9-24DF-45A0-A7CA-713A71923C73}" destId="{1F3210E2-8BA1-4EDD-801B-2580F37C79AB}" srcOrd="1" destOrd="0" parTransId="{52406005-92F1-46BB-ABB4-992EA211B7A8}" sibTransId="{EA3715A2-07CA-46FB-9733-A7BDA6AB451E}"/>
    <dgm:cxn modelId="{F7A8FA62-96DF-42C4-847B-959DBD753E4A}" srcId="{A975D6D1-6B81-4AD3-8789-FAA631D5D267}" destId="{C679F5F9-24DF-45A0-A7CA-713A71923C73}" srcOrd="3" destOrd="0" parTransId="{3282C8A5-3427-4B55-9C22-88D540EC4CA7}" sibTransId="{5405CEE7-55E9-44D2-8C62-FCDA2B97AAE2}"/>
    <dgm:cxn modelId="{F56C8B46-4EFF-4804-92B0-9BC964463E8B}" type="presOf" srcId="{C6673A59-FC4F-465F-A0EE-986ABC456B90}" destId="{1C0F45C2-9604-4D60-8853-ABD71A7EAD40}" srcOrd="0" destOrd="0" presId="urn:microsoft.com/office/officeart/2005/8/layout/hList1"/>
    <dgm:cxn modelId="{48E80E47-90BF-42AB-98E2-C8BF4A737F28}" srcId="{C679F5F9-24DF-45A0-A7CA-713A71923C73}" destId="{28254141-26B7-4033-B836-8CDDAE41F2F1}" srcOrd="2" destOrd="0" parTransId="{57F4A7A1-EC93-4D5F-9651-617518A19178}" sibTransId="{404CECB5-0E26-4508-B3B9-AABA1C77FDDC}"/>
    <dgm:cxn modelId="{09BE1647-7A47-433C-AAB2-BEDFD81FDB2C}" type="presOf" srcId="{8FE51718-8DC4-4CF5-A001-AD3015661D09}" destId="{9CAFFD66-5E99-4EAF-8CDF-0E733ADBB8C5}" srcOrd="0" destOrd="0" presId="urn:microsoft.com/office/officeart/2005/8/layout/hList1"/>
    <dgm:cxn modelId="{CC979D67-87BB-4D9E-9766-BCF97350D5D2}" srcId="{E72696EE-E15F-4839-8011-DF9BA8C497FF}" destId="{8C0B21D3-77B3-4EA9-A3C3-C5624BD6A339}" srcOrd="4" destOrd="0" parTransId="{3084F489-F84A-4F3E-8EAD-B35D58ADBCB7}" sibTransId="{C38ECC7A-FC91-484F-B005-3F265DB96E41}"/>
    <dgm:cxn modelId="{4FE9E248-446C-4F1F-82DF-1B23485901B5}" srcId="{EE2CECD5-DEDE-460B-A65A-6AAEFB0F12F6}" destId="{37D28E7C-B443-418F-A8C6-48EB6B00B198}" srcOrd="6" destOrd="0" parTransId="{CABB3379-0DF1-4BD6-A368-04623DDDC496}" sibTransId="{66B12865-CDFE-404E-9347-B4AF38C588FF}"/>
    <dgm:cxn modelId="{CECD8B69-9540-4A69-910E-2660FA848791}" type="presOf" srcId="{8ACC2194-10AA-443E-BC17-2C3C0C5AD757}" destId="{6BD4CDCE-CAF8-4618-8DB3-82E7D6B5766B}" srcOrd="0" destOrd="0" presId="urn:microsoft.com/office/officeart/2005/8/layout/hList1"/>
    <dgm:cxn modelId="{15612A4B-E90D-48B9-933E-566D65B78A25}" type="presOf" srcId="{7CEEE30A-99D4-4F72-83A8-218A40CEB425}" destId="{8AC16C7F-B4F2-4088-B00A-3C6E4EC4E145}" srcOrd="0" destOrd="0" presId="urn:microsoft.com/office/officeart/2005/8/layout/hList1"/>
    <dgm:cxn modelId="{4082E94B-5B94-4699-BAE1-82EBD5534059}" srcId="{E72696EE-E15F-4839-8011-DF9BA8C497FF}" destId="{8ACC2194-10AA-443E-BC17-2C3C0C5AD757}" srcOrd="0" destOrd="0" parTransId="{A934C108-08F6-4643-8288-B9A62C438D2E}" sibTransId="{F287483A-51C1-49C0-9080-8FBDCD5C2938}"/>
    <dgm:cxn modelId="{5A04984E-935B-4993-B5AF-2B3980D36713}" srcId="{EE2CECD5-DEDE-460B-A65A-6AAEFB0F12F6}" destId="{DA215825-29FD-4603-9807-E40D8FCB5FBF}" srcOrd="5" destOrd="0" parTransId="{D431A40A-2EED-47B5-8BA2-6A099C8AE4D2}" sibTransId="{9E26D860-E3C6-4D9B-A97C-CB90E7A0B368}"/>
    <dgm:cxn modelId="{03423770-1D20-40F5-A98C-8A5C47840932}" srcId="{EE2CECD5-DEDE-460B-A65A-6AAEFB0F12F6}" destId="{664CCAC5-58C1-4EB9-BE7F-0ABD963B5CAD}" srcOrd="2" destOrd="0" parTransId="{0ABFC5B5-CEAA-4736-BB51-0A960848C8DA}" sibTransId="{53593428-8099-40EB-B03C-75F52C4F85EC}"/>
    <dgm:cxn modelId="{F4BF6372-4957-4754-B70F-995B25EE4D73}" srcId="{8FE51718-8DC4-4CF5-A001-AD3015661D09}" destId="{196EC815-C5C5-4EAF-87F9-43F09C42FE6E}" srcOrd="0" destOrd="0" parTransId="{CE91C5C8-4F2B-41B9-86A4-74CC618B2DA4}" sibTransId="{61DE5703-30EB-4726-9734-12E2A5AE5D08}"/>
    <dgm:cxn modelId="{9DAE5677-8FDC-4B83-91DA-A804689C9842}" type="presOf" srcId="{85094B7A-10C8-44C3-A1E2-09CE0CEC9867}" destId="{1C0F45C2-9604-4D60-8853-ABD71A7EAD40}" srcOrd="0" destOrd="7" presId="urn:microsoft.com/office/officeart/2005/8/layout/hList1"/>
    <dgm:cxn modelId="{038FE378-8490-4A03-98F3-656436627FA2}" srcId="{EE2CECD5-DEDE-460B-A65A-6AAEFB0F12F6}" destId="{85094B7A-10C8-44C3-A1E2-09CE0CEC9867}" srcOrd="7" destOrd="0" parTransId="{FB378C05-5B69-455A-AE97-9F10F53D672C}" sibTransId="{6FE94001-2BC9-407F-90BD-581EF22CFB4C}"/>
    <dgm:cxn modelId="{87810280-C12F-4C23-A3FA-C472578EC06E}" srcId="{EE2CECD5-DEDE-460B-A65A-6AAEFB0F12F6}" destId="{46F15C8E-9E8A-4E47-84CC-BE429D572559}" srcOrd="4" destOrd="0" parTransId="{A57ADFB1-723C-4379-8853-8A65B2F42C16}" sibTransId="{FB50CDA3-BFA1-4DC8-A627-2E31C7DCB0C9}"/>
    <dgm:cxn modelId="{61999285-E67A-4EF8-A1A6-6ADCC5761C26}" srcId="{A975D6D1-6B81-4AD3-8789-FAA631D5D267}" destId="{E72696EE-E15F-4839-8011-DF9BA8C497FF}" srcOrd="2" destOrd="0" parTransId="{0DE73390-1A5E-479A-A80C-E163AF138348}" sibTransId="{AE85BD2B-F930-42FE-905D-6C3E00DEAEED}"/>
    <dgm:cxn modelId="{E455DA8C-E6C0-49AD-A066-A71E01C3F2AD}" type="presOf" srcId="{37D28E7C-B443-418F-A8C6-48EB6B00B198}" destId="{1C0F45C2-9604-4D60-8853-ABD71A7EAD40}" srcOrd="0" destOrd="6" presId="urn:microsoft.com/office/officeart/2005/8/layout/hList1"/>
    <dgm:cxn modelId="{BE0F4591-436B-4D54-A244-91B15E6EF0A3}" type="presOf" srcId="{0321DC60-9716-4090-8C88-BB3907728B6B}" destId="{1C0F45C2-9604-4D60-8853-ABD71A7EAD40}" srcOrd="0" destOrd="1" presId="urn:microsoft.com/office/officeart/2005/8/layout/hList1"/>
    <dgm:cxn modelId="{7003DC91-FC14-4E77-A59B-1CB5BF623FCC}" srcId="{E72696EE-E15F-4839-8011-DF9BA8C497FF}" destId="{BC261B77-B992-4D81-B098-F44D9535D87F}" srcOrd="5" destOrd="0" parTransId="{5E3CFBE0-C3FA-459C-A100-ED391504C06F}" sibTransId="{9BA3C7EF-39A7-4179-9962-36758F6BB5EC}"/>
    <dgm:cxn modelId="{EDE40399-AE54-4208-A7C3-06358BB29682}" srcId="{E72696EE-E15F-4839-8011-DF9BA8C497FF}" destId="{EFE579E3-4B16-4A98-BC3C-33F89A0E190D}" srcOrd="6" destOrd="0" parTransId="{E8089EAF-FFCB-4E92-8209-7591FC6807A9}" sibTransId="{AAD3ED04-2715-4E03-9C8C-2982B76AB9E8}"/>
    <dgm:cxn modelId="{FBCC57A4-FB4E-4E7E-ADBA-0252DF1167F6}" type="presOf" srcId="{BC261B77-B992-4D81-B098-F44D9535D87F}" destId="{6BD4CDCE-CAF8-4618-8DB3-82E7D6B5766B}" srcOrd="0" destOrd="5" presId="urn:microsoft.com/office/officeart/2005/8/layout/hList1"/>
    <dgm:cxn modelId="{A6B830A7-081B-4CF0-A3FA-DEB2D82D6405}" type="presOf" srcId="{664CCAC5-58C1-4EB9-BE7F-0ABD963B5CAD}" destId="{1C0F45C2-9604-4D60-8853-ABD71A7EAD40}" srcOrd="0" destOrd="2" presId="urn:microsoft.com/office/officeart/2005/8/layout/hList1"/>
    <dgm:cxn modelId="{EC0069A7-7152-4C7A-A7FA-3466E7420067}" type="presOf" srcId="{8C0B21D3-77B3-4EA9-A3C3-C5624BD6A339}" destId="{6BD4CDCE-CAF8-4618-8DB3-82E7D6B5766B}" srcOrd="0" destOrd="4" presId="urn:microsoft.com/office/officeart/2005/8/layout/hList1"/>
    <dgm:cxn modelId="{4AE4DCAA-3D6B-4441-A9C5-6624D4018FEA}" type="presOf" srcId="{EE2CECD5-DEDE-460B-A65A-6AAEFB0F12F6}" destId="{411E11D4-8951-4B46-9890-0A3CDA523DAA}" srcOrd="0" destOrd="0" presId="urn:microsoft.com/office/officeart/2005/8/layout/hList1"/>
    <dgm:cxn modelId="{F2EC71AB-2827-4C6F-9CB1-52A3D1C12E88}" srcId="{D7195BD0-EFC4-4283-B74D-26C23A9DD3DE}" destId="{B9160CCA-2B13-4FFD-B826-254D0C9462BB}" srcOrd="3" destOrd="0" parTransId="{EC09A91C-E6CB-49DE-AA99-6577039BF24D}" sibTransId="{0A12061D-1F19-4170-A4B6-2827BC460ABA}"/>
    <dgm:cxn modelId="{E164B3AD-2C7C-4A77-AAED-E9AC681D716E}" type="presOf" srcId="{D7195BD0-EFC4-4283-B74D-26C23A9DD3DE}" destId="{1CB58CEC-5CCD-4083-83B1-B7C8F1CE1E67}" srcOrd="0" destOrd="0" presId="urn:microsoft.com/office/officeart/2005/8/layout/hList1"/>
    <dgm:cxn modelId="{FD334FB0-D081-4A8C-8B8F-A8B6AFDE45AA}" type="presOf" srcId="{F0F2C338-4E81-4C0B-BB3A-B4B60D105A5E}" destId="{8AC16C7F-B4F2-4088-B00A-3C6E4EC4E145}" srcOrd="0" destOrd="4" presId="urn:microsoft.com/office/officeart/2005/8/layout/hList1"/>
    <dgm:cxn modelId="{5A34E0B6-2D86-4949-8BCB-C5729150E798}" type="presOf" srcId="{46F15C8E-9E8A-4E47-84CC-BE429D572559}" destId="{1C0F45C2-9604-4D60-8853-ABD71A7EAD40}" srcOrd="0" destOrd="4" presId="urn:microsoft.com/office/officeart/2005/8/layout/hList1"/>
    <dgm:cxn modelId="{DE9F21BB-6A95-42B4-A886-E033524750CB}" type="presOf" srcId="{9168B8F0-56E5-4ABB-92A1-A12EE07C7F99}" destId="{9CAFFD66-5E99-4EAF-8CDF-0E733ADBB8C5}" srcOrd="0" destOrd="2" presId="urn:microsoft.com/office/officeart/2005/8/layout/hList1"/>
    <dgm:cxn modelId="{EBE731BE-7DC6-4405-A237-B459E660E3F4}" srcId="{E72696EE-E15F-4839-8011-DF9BA8C497FF}" destId="{380BBC18-20E0-4136-A8BD-6419BE52588B}" srcOrd="1" destOrd="0" parTransId="{CA3902BF-7665-44B5-984E-B91F155405B1}" sibTransId="{9693F24A-99D2-4B81-940E-5D47D30EDEFA}"/>
    <dgm:cxn modelId="{5B1104C1-A80D-4717-8497-04006A4933A6}" srcId="{EE2CECD5-DEDE-460B-A65A-6AAEFB0F12F6}" destId="{0E1D26A9-E724-4C60-9E8A-405BE0C46CD2}" srcOrd="3" destOrd="0" parTransId="{99A8A7F6-6B02-49C6-9619-35555983055D}" sibTransId="{7189C3D6-51B7-43C2-83A8-52D7D4FB802B}"/>
    <dgm:cxn modelId="{EB7994C1-91BE-4B4D-86F9-156F6A1FF6AE}" type="presOf" srcId="{28254141-26B7-4033-B836-8CDDAE41F2F1}" destId="{9CAFFD66-5E99-4EAF-8CDF-0E733ADBB8C5}" srcOrd="0" destOrd="4" presId="urn:microsoft.com/office/officeart/2005/8/layout/hList1"/>
    <dgm:cxn modelId="{D6337CC4-89C2-46F8-8476-682AEBFC28D4}" srcId="{D7195BD0-EFC4-4283-B74D-26C23A9DD3DE}" destId="{B7B1E4E7-18A1-469F-9FDE-FEB38AC0F5A0}" srcOrd="2" destOrd="0" parTransId="{5B374C55-247F-41F5-952E-661065EBB2A3}" sibTransId="{2B3E367B-585E-4B07-8F5D-633ED8978DFE}"/>
    <dgm:cxn modelId="{2CA923C8-ABDD-48B5-B836-478796FBBE25}" type="presOf" srcId="{EB80D236-47A2-4FDF-A19B-D584C4855246}" destId="{6BD4CDCE-CAF8-4618-8DB3-82E7D6B5766B}" srcOrd="0" destOrd="3" presId="urn:microsoft.com/office/officeart/2005/8/layout/hList1"/>
    <dgm:cxn modelId="{27B321CC-7914-4876-BB77-C51D6B7FAFD6}" srcId="{C679F5F9-24DF-45A0-A7CA-713A71923C73}" destId="{85C1DAFE-7FAB-4EBF-A32A-B84718E20A11}" srcOrd="3" destOrd="0" parTransId="{B2C2E77A-A729-44B1-8591-7A94A95D2682}" sibTransId="{812DCCCA-8684-4BAE-AA1B-5D7A8F0678F7}"/>
    <dgm:cxn modelId="{B4A2D3D2-A508-4B88-89AD-7B61173D0A6D}" srcId="{EE2CECD5-DEDE-460B-A65A-6AAEFB0F12F6}" destId="{C6673A59-FC4F-465F-A0EE-986ABC456B90}" srcOrd="0" destOrd="0" parTransId="{AF1481C3-E115-4185-BC73-D60CE5BFF07A}" sibTransId="{89C0B2BA-63B6-468A-A1F0-0B043DC444F7}"/>
    <dgm:cxn modelId="{B6CA92D7-F1F5-450F-8A52-A570386BCC49}" type="presOf" srcId="{B7B1E4E7-18A1-469F-9FDE-FEB38AC0F5A0}" destId="{8AC16C7F-B4F2-4088-B00A-3C6E4EC4E145}" srcOrd="0" destOrd="2" presId="urn:microsoft.com/office/officeart/2005/8/layout/hList1"/>
    <dgm:cxn modelId="{C97740DA-1456-480B-B862-52DE78B94EA1}" type="presOf" srcId="{85C1DAFE-7FAB-4EBF-A32A-B84718E20A11}" destId="{9CAFFD66-5E99-4EAF-8CDF-0E733ADBB8C5}" srcOrd="0" destOrd="5" presId="urn:microsoft.com/office/officeart/2005/8/layout/hList1"/>
    <dgm:cxn modelId="{6E1503DC-2A47-4CEB-BED2-C5881CABC626}" srcId="{EE2CECD5-DEDE-460B-A65A-6AAEFB0F12F6}" destId="{F0EC4F51-15F2-470E-B47C-DADF4CEEF03A}" srcOrd="8" destOrd="0" parTransId="{EE09F34D-B121-44A2-83A8-7FD63E36D42B}" sibTransId="{D0DEFD41-2014-4EBF-A829-DEC8FF0FA081}"/>
    <dgm:cxn modelId="{458EC6DC-7662-4350-9D93-1F617257019A}" type="presOf" srcId="{E72696EE-E15F-4839-8011-DF9BA8C497FF}" destId="{7C5FC14A-F833-4C84-96EE-64A0B5358AE7}" srcOrd="0" destOrd="0" presId="urn:microsoft.com/office/officeart/2005/8/layout/hList1"/>
    <dgm:cxn modelId="{58230EDD-6D11-40CA-BF29-55F64E05B6FE}" type="presOf" srcId="{EFE579E3-4B16-4A98-BC3C-33F89A0E190D}" destId="{6BD4CDCE-CAF8-4618-8DB3-82E7D6B5766B}" srcOrd="0" destOrd="6" presId="urn:microsoft.com/office/officeart/2005/8/layout/hList1"/>
    <dgm:cxn modelId="{FF8DE3DE-AD97-41C3-81CB-E790A642D69A}" srcId="{A975D6D1-6B81-4AD3-8789-FAA631D5D267}" destId="{EE2CECD5-DEDE-460B-A65A-6AAEFB0F12F6}" srcOrd="0" destOrd="0" parTransId="{B54B8EFD-2996-4D59-9865-60FCA3732DB1}" sibTransId="{83EEFC47-6A88-4D2A-8FAD-6F553FBA01AB}"/>
    <dgm:cxn modelId="{B2FDE8E1-ADEA-4906-96E0-72B005CCD11E}" srcId="{8FE51718-8DC4-4CF5-A001-AD3015661D09}" destId="{9168B8F0-56E5-4ABB-92A1-A12EE07C7F99}" srcOrd="1" destOrd="0" parTransId="{263D474D-88E5-47F4-9E5C-1F246F73CF10}" sibTransId="{8ACDE6BA-79B7-4E8E-AB5E-DDB6319E6A2E}"/>
    <dgm:cxn modelId="{B6FCB5EC-0C5F-4037-9D74-E45C31BC2488}" srcId="{D7195BD0-EFC4-4283-B74D-26C23A9DD3DE}" destId="{7CEEE30A-99D4-4F72-83A8-218A40CEB425}" srcOrd="0" destOrd="0" parTransId="{978E88A1-73BA-45D1-9AEE-8391918EBB83}" sibTransId="{7F11EE73-C2D7-473D-8AC1-20EB984F52F1}"/>
    <dgm:cxn modelId="{8531EBEE-8505-4CBB-B208-5606B8A12009}" srcId="{E72696EE-E15F-4839-8011-DF9BA8C497FF}" destId="{EB80D236-47A2-4FDF-A19B-D584C4855246}" srcOrd="3" destOrd="0" parTransId="{D603D7C4-707F-464B-9CA0-4E52C8C01B5A}" sibTransId="{B46C57FD-74D6-4359-8707-77F84482338D}"/>
    <dgm:cxn modelId="{EF58B6EF-F787-4C11-A815-75AABBE3F36E}" srcId="{EE2CECD5-DEDE-460B-A65A-6AAEFB0F12F6}" destId="{0838B664-0864-4709-B544-F7BDAC3F6DC0}" srcOrd="10" destOrd="0" parTransId="{E768C5C3-1D8F-4200-952D-FB05333A4FAC}" sibTransId="{DADF5A8A-6521-45E6-9037-3CADCAE747D1}"/>
    <dgm:cxn modelId="{72F544F5-784D-485A-843E-D01CF3515A83}" type="presOf" srcId="{196EC815-C5C5-4EAF-87F9-43F09C42FE6E}" destId="{9CAFFD66-5E99-4EAF-8CDF-0E733ADBB8C5}" srcOrd="0" destOrd="1" presId="urn:microsoft.com/office/officeart/2005/8/layout/hList1"/>
    <dgm:cxn modelId="{E07A85F5-2853-4AA3-B187-F687FC4C087F}" type="presOf" srcId="{EF27F62D-1104-45BF-BC2D-126196D54CB9}" destId="{9CAFFD66-5E99-4EAF-8CDF-0E733ADBB8C5}" srcOrd="0" destOrd="6" presId="urn:microsoft.com/office/officeart/2005/8/layout/hList1"/>
    <dgm:cxn modelId="{58BAB5F8-68CB-4773-B9B5-ED00903D6D6C}" type="presOf" srcId="{1F3210E2-8BA1-4EDD-801B-2580F37C79AB}" destId="{9CAFFD66-5E99-4EAF-8CDF-0E733ADBB8C5}" srcOrd="0" destOrd="3" presId="urn:microsoft.com/office/officeart/2005/8/layout/hList1"/>
    <dgm:cxn modelId="{542B1CFD-89D0-4F80-AB37-0A5E2EC6F952}" srcId="{EE2CECD5-DEDE-460B-A65A-6AAEFB0F12F6}" destId="{0321DC60-9716-4090-8C88-BB3907728B6B}" srcOrd="1" destOrd="0" parTransId="{174CCBAC-ACCE-4AFE-84B7-D73A9EECFDF7}" sibTransId="{FA149424-A98B-44C5-9275-9BD64BCBEFE5}"/>
    <dgm:cxn modelId="{F382765B-25B5-43DB-BEE3-56D2182403CE}" type="presParOf" srcId="{4CD7687E-5DE8-4CA3-B863-AD1B1E7579C8}" destId="{DC8BA021-2440-493C-88E3-63531FCFD433}" srcOrd="0" destOrd="0" presId="urn:microsoft.com/office/officeart/2005/8/layout/hList1"/>
    <dgm:cxn modelId="{427A0A96-07A2-4A16-AE12-6E302FE367DA}" type="presParOf" srcId="{DC8BA021-2440-493C-88E3-63531FCFD433}" destId="{411E11D4-8951-4B46-9890-0A3CDA523DAA}" srcOrd="0" destOrd="0" presId="urn:microsoft.com/office/officeart/2005/8/layout/hList1"/>
    <dgm:cxn modelId="{8B9EE2B3-71DD-44F2-86DA-4A66C110CDA9}" type="presParOf" srcId="{DC8BA021-2440-493C-88E3-63531FCFD433}" destId="{1C0F45C2-9604-4D60-8853-ABD71A7EAD40}" srcOrd="1" destOrd="0" presId="urn:microsoft.com/office/officeart/2005/8/layout/hList1"/>
    <dgm:cxn modelId="{83C4A458-0B02-4BC9-8190-9649289D23FF}" type="presParOf" srcId="{4CD7687E-5DE8-4CA3-B863-AD1B1E7579C8}" destId="{60FE42E1-731D-487A-BDDB-042F1DA11DA0}" srcOrd="1" destOrd="0" presId="urn:microsoft.com/office/officeart/2005/8/layout/hList1"/>
    <dgm:cxn modelId="{9922E864-0A17-4340-84E0-BAB811BC8099}" type="presParOf" srcId="{4CD7687E-5DE8-4CA3-B863-AD1B1E7579C8}" destId="{94EDA0BA-C977-4812-85CF-52DB63D36E03}" srcOrd="2" destOrd="0" presId="urn:microsoft.com/office/officeart/2005/8/layout/hList1"/>
    <dgm:cxn modelId="{BAECA12A-16D9-4E0D-8831-5C7EDB6E9EAE}" type="presParOf" srcId="{94EDA0BA-C977-4812-85CF-52DB63D36E03}" destId="{1CB58CEC-5CCD-4083-83B1-B7C8F1CE1E67}" srcOrd="0" destOrd="0" presId="urn:microsoft.com/office/officeart/2005/8/layout/hList1"/>
    <dgm:cxn modelId="{EFBD3075-3796-4F1E-99F0-EA4EBBA5D9CC}" type="presParOf" srcId="{94EDA0BA-C977-4812-85CF-52DB63D36E03}" destId="{8AC16C7F-B4F2-4088-B00A-3C6E4EC4E145}" srcOrd="1" destOrd="0" presId="urn:microsoft.com/office/officeart/2005/8/layout/hList1"/>
    <dgm:cxn modelId="{565BC130-2B69-41C9-A241-4D80C8A0FD84}" type="presParOf" srcId="{4CD7687E-5DE8-4CA3-B863-AD1B1E7579C8}" destId="{C83109F3-07C8-4C45-8FF9-DA72F555D744}" srcOrd="3" destOrd="0" presId="urn:microsoft.com/office/officeart/2005/8/layout/hList1"/>
    <dgm:cxn modelId="{4EA2EE98-C3FE-44F0-A05C-0DDDB0B376C8}" type="presParOf" srcId="{4CD7687E-5DE8-4CA3-B863-AD1B1E7579C8}" destId="{C8EBFEEF-E9D6-4107-ABA8-3F9C89CB675C}" srcOrd="4" destOrd="0" presId="urn:microsoft.com/office/officeart/2005/8/layout/hList1"/>
    <dgm:cxn modelId="{5E4BA4DD-6444-4839-9698-151CC74D0988}" type="presParOf" srcId="{C8EBFEEF-E9D6-4107-ABA8-3F9C89CB675C}" destId="{7C5FC14A-F833-4C84-96EE-64A0B5358AE7}" srcOrd="0" destOrd="0" presId="urn:microsoft.com/office/officeart/2005/8/layout/hList1"/>
    <dgm:cxn modelId="{7BD6AF47-CF76-4F5D-B049-18F1B707B98E}" type="presParOf" srcId="{C8EBFEEF-E9D6-4107-ABA8-3F9C89CB675C}" destId="{6BD4CDCE-CAF8-4618-8DB3-82E7D6B5766B}" srcOrd="1" destOrd="0" presId="urn:microsoft.com/office/officeart/2005/8/layout/hList1"/>
    <dgm:cxn modelId="{9A853A12-610C-4869-ADE4-D7AD8F7F88DD}" type="presParOf" srcId="{4CD7687E-5DE8-4CA3-B863-AD1B1E7579C8}" destId="{BD7D2B9A-02B5-4977-B971-55B5F7475230}" srcOrd="5" destOrd="0" presId="urn:microsoft.com/office/officeart/2005/8/layout/hList1"/>
    <dgm:cxn modelId="{467DEDA7-2440-4542-9BB7-297B2C56B492}" type="presParOf" srcId="{4CD7687E-5DE8-4CA3-B863-AD1B1E7579C8}" destId="{CB8B16CD-8C5C-4932-A2C8-AC317A5A99D3}" srcOrd="6" destOrd="0" presId="urn:microsoft.com/office/officeart/2005/8/layout/hList1"/>
    <dgm:cxn modelId="{91CE4764-9442-4899-B1C8-1864178430FE}" type="presParOf" srcId="{CB8B16CD-8C5C-4932-A2C8-AC317A5A99D3}" destId="{E147E62C-64EB-4B4E-96EF-EB7897062D8E}" srcOrd="0" destOrd="0" presId="urn:microsoft.com/office/officeart/2005/8/layout/hList1"/>
    <dgm:cxn modelId="{F1BBCF6F-83A9-4FF3-879B-D2BF4C8AF75F}" type="presParOf" srcId="{CB8B16CD-8C5C-4932-A2C8-AC317A5A99D3}" destId="{9CAFFD66-5E99-4EAF-8CDF-0E733ADBB8C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DA738-2944-4AAA-8309-1556BF43A4B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F28DC21-1CC4-45CE-9398-4F85867516BF}">
      <dgm:prSet phldrT="[Szöveg]" custT="1"/>
      <dgm:spPr/>
      <dgm:t>
        <a:bodyPr/>
        <a:lstStyle/>
        <a:p>
          <a:pPr algn="ctr"/>
          <a:r>
            <a:rPr lang="hu-HU" sz="2400" b="0" kern="1200" dirty="0">
              <a:solidFill>
                <a:schemeClr val="bg1"/>
              </a:solidFill>
              <a:latin typeface="Raleway" panose="020B0503030101060003"/>
              <a:ea typeface="+mn-ea"/>
              <a:cs typeface="+mn-cs"/>
            </a:rPr>
            <a:t>10 pontos előminősítés</a:t>
          </a:r>
        </a:p>
        <a:p>
          <a:pPr algn="ctr"/>
          <a:r>
            <a:rPr lang="hu-HU" sz="2400" b="0" i="1" kern="1200" dirty="0">
              <a:solidFill>
                <a:schemeClr val="bg1"/>
              </a:solidFill>
              <a:latin typeface="Raleway" panose="020B0503030101060003"/>
              <a:ea typeface="+mn-ea"/>
              <a:cs typeface="+mn-cs"/>
            </a:rPr>
            <a:t>+</a:t>
          </a:r>
        </a:p>
        <a:p>
          <a:pPr algn="ctr"/>
          <a:r>
            <a:rPr lang="hu-HU" sz="2400" b="0" kern="1200" dirty="0">
              <a:solidFill>
                <a:prstClr val="white"/>
              </a:solidFill>
              <a:latin typeface="Raleway" panose="020B0503030101060003"/>
              <a:ea typeface="+mn-ea"/>
              <a:cs typeface="+mn-cs"/>
            </a:rPr>
            <a:t>teljes audit kérdőív</a:t>
          </a:r>
        </a:p>
      </dgm:t>
    </dgm:pt>
    <dgm:pt modelId="{0D5252B7-E636-45D5-B76C-2C285F47AA9D}" type="parTrans" cxnId="{88894BE2-CCB6-418F-90D9-4B35AA164D3C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F3B2FE93-7CDC-4E03-8FB3-74CF580C6516}" type="sibTrans" cxnId="{88894BE2-CCB6-418F-90D9-4B35AA164D3C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47F38B0B-CC24-4433-9B02-27511D764962}">
      <dgm:prSet phldrT="[Szöveg]" custT="1"/>
      <dgm:spPr/>
      <dgm:t>
        <a:bodyPr/>
        <a:lstStyle/>
        <a:p>
          <a:pPr algn="ctr"/>
          <a:r>
            <a:rPr lang="hu-HU" sz="2400" b="0" i="0" kern="1200" dirty="0">
              <a:solidFill>
                <a:prstClr val="white"/>
              </a:solidFill>
              <a:latin typeface="Gill Sans MT" panose="020B0502020104020203" pitchFamily="34" charset="-18"/>
              <a:ea typeface="+mn-ea"/>
              <a:cs typeface="+mn-cs"/>
            </a:rPr>
            <a:t>testreszabott </a:t>
          </a:r>
        </a:p>
        <a:p>
          <a:pPr algn="ctr"/>
          <a:r>
            <a:rPr lang="hu-HU" sz="2400" b="0" i="0" kern="1200" dirty="0">
              <a:solidFill>
                <a:prstClr val="white"/>
              </a:solidFill>
              <a:latin typeface="Gill Sans MT" panose="020B0502020104020203" pitchFamily="34" charset="-18"/>
              <a:ea typeface="+mn-ea"/>
              <a:cs typeface="+mn-cs"/>
            </a:rPr>
            <a:t>IKT fejlesztési koncepció</a:t>
          </a:r>
        </a:p>
      </dgm:t>
    </dgm:pt>
    <dgm:pt modelId="{63202117-0149-4BEC-8B28-B3FF2DD44C30}" type="parTrans" cxnId="{D051B620-0FA1-45EB-A86D-F6342C67EC10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FBF98C82-21C3-4FC0-9D9B-C4B4F3A56768}" type="sibTrans" cxnId="{D051B620-0FA1-45EB-A86D-F6342C67EC10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39B4DFFF-4630-444F-94CA-21C407A13E19}">
      <dgm:prSet phldrT="[Szöveg]"/>
      <dgm:spPr/>
      <dgm:t>
        <a:bodyPr/>
        <a:lstStyle/>
        <a:p>
          <a:pPr algn="ctr">
            <a:buNone/>
          </a:pPr>
          <a:r>
            <a:rPr lang="hu-HU" b="0" i="0" dirty="0">
              <a:solidFill>
                <a:prstClr val="white"/>
              </a:solidFill>
              <a:latin typeface="Raleway" panose="020B0503030101060003"/>
              <a:ea typeface="+mn-ea"/>
              <a:cs typeface="+mn-cs"/>
            </a:rPr>
            <a:t>Többlettámogatás a GINOP-3.2.2 kódjelű vállalati IKT pályázatban</a:t>
          </a:r>
        </a:p>
      </dgm:t>
    </dgm:pt>
    <dgm:pt modelId="{AA9E8DE4-4870-42FE-84D5-C0B8BBAE2438}" type="parTrans" cxnId="{490FCA4F-EA49-4444-A311-44006FFB327F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17ABFD2A-C49E-488F-AEB3-6033AF1000EC}" type="sibTrans" cxnId="{490FCA4F-EA49-4444-A311-44006FFB327F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A78120EA-156B-41AC-8A85-D93DD9C7CBAC}">
      <dgm:prSet phldrT="[Szöveg]" custT="1"/>
      <dgm:spPr/>
      <dgm:t>
        <a:bodyPr/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i="0" kern="1200" dirty="0">
              <a:solidFill>
                <a:prstClr val="white"/>
              </a:solidFill>
              <a:latin typeface="Gill Sans MT" panose="020B0502020104020203" pitchFamily="34" charset="-18"/>
              <a:ea typeface="+mn-ea"/>
              <a:cs typeface="+mn-cs"/>
            </a:rPr>
            <a:t>MKIK által jegyzett, ITM és PM által elismert minősítés</a:t>
          </a:r>
        </a:p>
      </dgm:t>
    </dgm:pt>
    <dgm:pt modelId="{3E45B704-F6FE-420D-80AD-006CD42D6F44}" type="sibTrans" cxnId="{56714A63-FDF8-4CFF-BD27-652C098785C5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9D014C39-98D5-4BDA-A154-9E547FD1B89E}" type="parTrans" cxnId="{56714A63-FDF8-4CFF-BD27-652C098785C5}">
      <dgm:prSet/>
      <dgm:spPr/>
      <dgm:t>
        <a:bodyPr/>
        <a:lstStyle/>
        <a:p>
          <a:endParaRPr lang="hu-HU">
            <a:solidFill>
              <a:sysClr val="windowText" lastClr="000000"/>
            </a:solidFill>
          </a:endParaRPr>
        </a:p>
      </dgm:t>
    </dgm:pt>
    <dgm:pt modelId="{525B4F4F-8D14-4CAF-8ED2-69755A4CCC4F}" type="pres">
      <dgm:prSet presAssocID="{330DA738-2944-4AAA-8309-1556BF43A4B8}" presName="rootnode" presStyleCnt="0">
        <dgm:presLayoutVars>
          <dgm:chMax/>
          <dgm:chPref/>
          <dgm:dir/>
          <dgm:animLvl val="lvl"/>
        </dgm:presLayoutVars>
      </dgm:prSet>
      <dgm:spPr/>
    </dgm:pt>
    <dgm:pt modelId="{91DA885F-7881-4057-BCBD-776B77A6E390}" type="pres">
      <dgm:prSet presAssocID="{1F28DC21-1CC4-45CE-9398-4F85867516BF}" presName="composite" presStyleCnt="0"/>
      <dgm:spPr/>
    </dgm:pt>
    <dgm:pt modelId="{CFF0F644-F070-4748-A565-868C57762D66}" type="pres">
      <dgm:prSet presAssocID="{1F28DC21-1CC4-45CE-9398-4F85867516BF}" presName="LShape" presStyleLbl="alignNode1" presStyleIdx="0" presStyleCnt="7"/>
      <dgm:spPr/>
    </dgm:pt>
    <dgm:pt modelId="{8FB2786D-3070-4F88-9BFF-81A71901541F}" type="pres">
      <dgm:prSet presAssocID="{1F28DC21-1CC4-45CE-9398-4F85867516BF}" presName="ParentText" presStyleLbl="revTx" presStyleIdx="0" presStyleCnt="4" custScaleX="106122">
        <dgm:presLayoutVars>
          <dgm:chMax val="0"/>
          <dgm:chPref val="0"/>
          <dgm:bulletEnabled val="1"/>
        </dgm:presLayoutVars>
      </dgm:prSet>
      <dgm:spPr/>
    </dgm:pt>
    <dgm:pt modelId="{29FEBE22-A6CC-4F63-BE4C-9A298FEB3A36}" type="pres">
      <dgm:prSet presAssocID="{1F28DC21-1CC4-45CE-9398-4F85867516BF}" presName="Triangle" presStyleLbl="alignNode1" presStyleIdx="1" presStyleCnt="7"/>
      <dgm:spPr/>
    </dgm:pt>
    <dgm:pt modelId="{D3CA23DA-83F7-447D-94D9-F5C5B0EAD4DB}" type="pres">
      <dgm:prSet presAssocID="{F3B2FE93-7CDC-4E03-8FB3-74CF580C6516}" presName="sibTrans" presStyleCnt="0"/>
      <dgm:spPr/>
    </dgm:pt>
    <dgm:pt modelId="{C8A324E7-F645-400C-A736-576BEDF70EE6}" type="pres">
      <dgm:prSet presAssocID="{F3B2FE93-7CDC-4E03-8FB3-74CF580C6516}" presName="space" presStyleCnt="0"/>
      <dgm:spPr/>
    </dgm:pt>
    <dgm:pt modelId="{FED27CF5-28C6-49F7-A536-7B8166FD5D1E}" type="pres">
      <dgm:prSet presAssocID="{47F38B0B-CC24-4433-9B02-27511D764962}" presName="composite" presStyleCnt="0"/>
      <dgm:spPr/>
    </dgm:pt>
    <dgm:pt modelId="{F253A5A4-C133-4F72-98A1-96D7B472B41C}" type="pres">
      <dgm:prSet presAssocID="{47F38B0B-CC24-4433-9B02-27511D764962}" presName="LShape" presStyleLbl="alignNode1" presStyleIdx="2" presStyleCnt="7"/>
      <dgm:spPr/>
    </dgm:pt>
    <dgm:pt modelId="{947E54AC-61AE-4B61-A801-28C7D4C97458}" type="pres">
      <dgm:prSet presAssocID="{47F38B0B-CC24-4433-9B02-27511D764962}" presName="ParentText" presStyleLbl="revTx" presStyleIdx="1" presStyleCnt="4" custScaleX="99352">
        <dgm:presLayoutVars>
          <dgm:chMax val="0"/>
          <dgm:chPref val="0"/>
          <dgm:bulletEnabled val="1"/>
        </dgm:presLayoutVars>
      </dgm:prSet>
      <dgm:spPr/>
    </dgm:pt>
    <dgm:pt modelId="{D7F64890-7FF6-457F-8DF9-D1075839FB92}" type="pres">
      <dgm:prSet presAssocID="{47F38B0B-CC24-4433-9B02-27511D764962}" presName="Triangle" presStyleLbl="alignNode1" presStyleIdx="3" presStyleCnt="7"/>
      <dgm:spPr/>
    </dgm:pt>
    <dgm:pt modelId="{497ED9C9-9B56-47D1-A6FD-B42DBE7636C0}" type="pres">
      <dgm:prSet presAssocID="{FBF98C82-21C3-4FC0-9D9B-C4B4F3A56768}" presName="sibTrans" presStyleCnt="0"/>
      <dgm:spPr/>
    </dgm:pt>
    <dgm:pt modelId="{5DD2C801-DD73-4D83-B97D-2A78091A6A43}" type="pres">
      <dgm:prSet presAssocID="{FBF98C82-21C3-4FC0-9D9B-C4B4F3A56768}" presName="space" presStyleCnt="0"/>
      <dgm:spPr/>
    </dgm:pt>
    <dgm:pt modelId="{E0AF2884-AC15-4CA4-A77A-792F985772BB}" type="pres">
      <dgm:prSet presAssocID="{A78120EA-156B-41AC-8A85-D93DD9C7CBAC}" presName="composite" presStyleCnt="0"/>
      <dgm:spPr/>
    </dgm:pt>
    <dgm:pt modelId="{135EA04C-A6BF-423C-84C0-D980C1AD4590}" type="pres">
      <dgm:prSet presAssocID="{A78120EA-156B-41AC-8A85-D93DD9C7CBAC}" presName="LShape" presStyleLbl="alignNode1" presStyleIdx="4" presStyleCnt="7"/>
      <dgm:spPr/>
    </dgm:pt>
    <dgm:pt modelId="{14FC9B1C-FABA-4DE2-9071-31DFA168F31E}" type="pres">
      <dgm:prSet presAssocID="{A78120EA-156B-41AC-8A85-D93DD9C7CBAC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940FFDD-BF6D-4151-97FF-89B5F2802EDB}" type="pres">
      <dgm:prSet presAssocID="{A78120EA-156B-41AC-8A85-D93DD9C7CBAC}" presName="Triangle" presStyleLbl="alignNode1" presStyleIdx="5" presStyleCnt="7"/>
      <dgm:spPr/>
    </dgm:pt>
    <dgm:pt modelId="{7D475648-F81D-41A4-8EE3-D8C2C6C85E8E}" type="pres">
      <dgm:prSet presAssocID="{3E45B704-F6FE-420D-80AD-006CD42D6F44}" presName="sibTrans" presStyleCnt="0"/>
      <dgm:spPr/>
    </dgm:pt>
    <dgm:pt modelId="{C688570D-FA55-47C9-8CC4-75B61F064FBB}" type="pres">
      <dgm:prSet presAssocID="{3E45B704-F6FE-420D-80AD-006CD42D6F44}" presName="space" presStyleCnt="0"/>
      <dgm:spPr/>
    </dgm:pt>
    <dgm:pt modelId="{B7560C5F-272E-4AF3-8715-8C9C35802F62}" type="pres">
      <dgm:prSet presAssocID="{39B4DFFF-4630-444F-94CA-21C407A13E19}" presName="composite" presStyleCnt="0"/>
      <dgm:spPr/>
    </dgm:pt>
    <dgm:pt modelId="{777F5CD3-B8CE-4296-BCFE-5CDC2FCCBDC7}" type="pres">
      <dgm:prSet presAssocID="{39B4DFFF-4630-444F-94CA-21C407A13E19}" presName="LShape" presStyleLbl="alignNode1" presStyleIdx="6" presStyleCnt="7"/>
      <dgm:spPr/>
    </dgm:pt>
    <dgm:pt modelId="{85EF9043-DE52-4DFD-AAF3-55D7339C47CC}" type="pres">
      <dgm:prSet presAssocID="{39B4DFFF-4630-444F-94CA-21C407A13E19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051B620-0FA1-45EB-A86D-F6342C67EC10}" srcId="{330DA738-2944-4AAA-8309-1556BF43A4B8}" destId="{47F38B0B-CC24-4433-9B02-27511D764962}" srcOrd="1" destOrd="0" parTransId="{63202117-0149-4BEC-8B28-B3FF2DD44C30}" sibTransId="{FBF98C82-21C3-4FC0-9D9B-C4B4F3A56768}"/>
    <dgm:cxn modelId="{C6A7923C-5912-423A-A195-3F3F713EC367}" type="presOf" srcId="{330DA738-2944-4AAA-8309-1556BF43A4B8}" destId="{525B4F4F-8D14-4CAF-8ED2-69755A4CCC4F}" srcOrd="0" destOrd="0" presId="urn:microsoft.com/office/officeart/2009/3/layout/StepUpProcess"/>
    <dgm:cxn modelId="{56714A63-FDF8-4CFF-BD27-652C098785C5}" srcId="{330DA738-2944-4AAA-8309-1556BF43A4B8}" destId="{A78120EA-156B-41AC-8A85-D93DD9C7CBAC}" srcOrd="2" destOrd="0" parTransId="{9D014C39-98D5-4BDA-A154-9E547FD1B89E}" sibTransId="{3E45B704-F6FE-420D-80AD-006CD42D6F44}"/>
    <dgm:cxn modelId="{4F7C2248-2596-49E5-820C-ECDF1D66E47C}" type="presOf" srcId="{1F28DC21-1CC4-45CE-9398-4F85867516BF}" destId="{8FB2786D-3070-4F88-9BFF-81A71901541F}" srcOrd="0" destOrd="0" presId="urn:microsoft.com/office/officeart/2009/3/layout/StepUpProcess"/>
    <dgm:cxn modelId="{490FCA4F-EA49-4444-A311-44006FFB327F}" srcId="{330DA738-2944-4AAA-8309-1556BF43A4B8}" destId="{39B4DFFF-4630-444F-94CA-21C407A13E19}" srcOrd="3" destOrd="0" parTransId="{AA9E8DE4-4870-42FE-84D5-C0B8BBAE2438}" sibTransId="{17ABFD2A-C49E-488F-AEB3-6033AF1000EC}"/>
    <dgm:cxn modelId="{DCF15771-62D3-4D73-9901-0F7463A5611C}" type="presOf" srcId="{47F38B0B-CC24-4433-9B02-27511D764962}" destId="{947E54AC-61AE-4B61-A801-28C7D4C97458}" srcOrd="0" destOrd="0" presId="urn:microsoft.com/office/officeart/2009/3/layout/StepUpProcess"/>
    <dgm:cxn modelId="{7AC0BD9C-D9EF-4271-B195-4426A06AACCD}" type="presOf" srcId="{39B4DFFF-4630-444F-94CA-21C407A13E19}" destId="{85EF9043-DE52-4DFD-AAF3-55D7339C47CC}" srcOrd="0" destOrd="0" presId="urn:microsoft.com/office/officeart/2009/3/layout/StepUpProcess"/>
    <dgm:cxn modelId="{98242DC3-C899-471B-9F8A-486C117D8553}" type="presOf" srcId="{A78120EA-156B-41AC-8A85-D93DD9C7CBAC}" destId="{14FC9B1C-FABA-4DE2-9071-31DFA168F31E}" srcOrd="0" destOrd="0" presId="urn:microsoft.com/office/officeart/2009/3/layout/StepUpProcess"/>
    <dgm:cxn modelId="{88894BE2-CCB6-418F-90D9-4B35AA164D3C}" srcId="{330DA738-2944-4AAA-8309-1556BF43A4B8}" destId="{1F28DC21-1CC4-45CE-9398-4F85867516BF}" srcOrd="0" destOrd="0" parTransId="{0D5252B7-E636-45D5-B76C-2C285F47AA9D}" sibTransId="{F3B2FE93-7CDC-4E03-8FB3-74CF580C6516}"/>
    <dgm:cxn modelId="{8F3CA968-8389-482D-B5D1-645F481D6DFC}" type="presParOf" srcId="{525B4F4F-8D14-4CAF-8ED2-69755A4CCC4F}" destId="{91DA885F-7881-4057-BCBD-776B77A6E390}" srcOrd="0" destOrd="0" presId="urn:microsoft.com/office/officeart/2009/3/layout/StepUpProcess"/>
    <dgm:cxn modelId="{EF4CEE19-1353-484B-A53B-FE24EF8D936E}" type="presParOf" srcId="{91DA885F-7881-4057-BCBD-776B77A6E390}" destId="{CFF0F644-F070-4748-A565-868C57762D66}" srcOrd="0" destOrd="0" presId="urn:microsoft.com/office/officeart/2009/3/layout/StepUpProcess"/>
    <dgm:cxn modelId="{A150BFD6-78DF-48AA-AF88-334081453E33}" type="presParOf" srcId="{91DA885F-7881-4057-BCBD-776B77A6E390}" destId="{8FB2786D-3070-4F88-9BFF-81A71901541F}" srcOrd="1" destOrd="0" presId="urn:microsoft.com/office/officeart/2009/3/layout/StepUpProcess"/>
    <dgm:cxn modelId="{7205436C-44C4-4390-9010-39D2E9883D05}" type="presParOf" srcId="{91DA885F-7881-4057-BCBD-776B77A6E390}" destId="{29FEBE22-A6CC-4F63-BE4C-9A298FEB3A36}" srcOrd="2" destOrd="0" presId="urn:microsoft.com/office/officeart/2009/3/layout/StepUpProcess"/>
    <dgm:cxn modelId="{CDB883F3-D2EC-4CAF-8880-B113BBFA987F}" type="presParOf" srcId="{525B4F4F-8D14-4CAF-8ED2-69755A4CCC4F}" destId="{D3CA23DA-83F7-447D-94D9-F5C5B0EAD4DB}" srcOrd="1" destOrd="0" presId="urn:microsoft.com/office/officeart/2009/3/layout/StepUpProcess"/>
    <dgm:cxn modelId="{7A057C10-7E78-48FF-ADC1-50547CCDF81D}" type="presParOf" srcId="{D3CA23DA-83F7-447D-94D9-F5C5B0EAD4DB}" destId="{C8A324E7-F645-400C-A736-576BEDF70EE6}" srcOrd="0" destOrd="0" presId="urn:microsoft.com/office/officeart/2009/3/layout/StepUpProcess"/>
    <dgm:cxn modelId="{4823AC73-9003-4FF5-9CE9-1376D52F5275}" type="presParOf" srcId="{525B4F4F-8D14-4CAF-8ED2-69755A4CCC4F}" destId="{FED27CF5-28C6-49F7-A536-7B8166FD5D1E}" srcOrd="2" destOrd="0" presId="urn:microsoft.com/office/officeart/2009/3/layout/StepUpProcess"/>
    <dgm:cxn modelId="{C709B2D7-1D8D-4F0D-B212-FCD5FBD75981}" type="presParOf" srcId="{FED27CF5-28C6-49F7-A536-7B8166FD5D1E}" destId="{F253A5A4-C133-4F72-98A1-96D7B472B41C}" srcOrd="0" destOrd="0" presId="urn:microsoft.com/office/officeart/2009/3/layout/StepUpProcess"/>
    <dgm:cxn modelId="{F81DF09B-76EC-43C3-ADA8-A863B77E8E90}" type="presParOf" srcId="{FED27CF5-28C6-49F7-A536-7B8166FD5D1E}" destId="{947E54AC-61AE-4B61-A801-28C7D4C97458}" srcOrd="1" destOrd="0" presId="urn:microsoft.com/office/officeart/2009/3/layout/StepUpProcess"/>
    <dgm:cxn modelId="{07A79C7B-4502-4270-A82E-F0C1172BFD17}" type="presParOf" srcId="{FED27CF5-28C6-49F7-A536-7B8166FD5D1E}" destId="{D7F64890-7FF6-457F-8DF9-D1075839FB92}" srcOrd="2" destOrd="0" presId="urn:microsoft.com/office/officeart/2009/3/layout/StepUpProcess"/>
    <dgm:cxn modelId="{AFD7E721-2A97-497D-A440-12852B191138}" type="presParOf" srcId="{525B4F4F-8D14-4CAF-8ED2-69755A4CCC4F}" destId="{497ED9C9-9B56-47D1-A6FD-B42DBE7636C0}" srcOrd="3" destOrd="0" presId="urn:microsoft.com/office/officeart/2009/3/layout/StepUpProcess"/>
    <dgm:cxn modelId="{9D7EA665-BBC3-41E7-94C7-A2F8E3E3E1DA}" type="presParOf" srcId="{497ED9C9-9B56-47D1-A6FD-B42DBE7636C0}" destId="{5DD2C801-DD73-4D83-B97D-2A78091A6A43}" srcOrd="0" destOrd="0" presId="urn:microsoft.com/office/officeart/2009/3/layout/StepUpProcess"/>
    <dgm:cxn modelId="{04960179-2102-4A2E-A877-E0168533C7DB}" type="presParOf" srcId="{525B4F4F-8D14-4CAF-8ED2-69755A4CCC4F}" destId="{E0AF2884-AC15-4CA4-A77A-792F985772BB}" srcOrd="4" destOrd="0" presId="urn:microsoft.com/office/officeart/2009/3/layout/StepUpProcess"/>
    <dgm:cxn modelId="{469A726B-BADE-4DB4-89E2-FB8A0EF5CBEE}" type="presParOf" srcId="{E0AF2884-AC15-4CA4-A77A-792F985772BB}" destId="{135EA04C-A6BF-423C-84C0-D980C1AD4590}" srcOrd="0" destOrd="0" presId="urn:microsoft.com/office/officeart/2009/3/layout/StepUpProcess"/>
    <dgm:cxn modelId="{A35808BF-F2E4-4C3E-8EF9-EDB71BFFA641}" type="presParOf" srcId="{E0AF2884-AC15-4CA4-A77A-792F985772BB}" destId="{14FC9B1C-FABA-4DE2-9071-31DFA168F31E}" srcOrd="1" destOrd="0" presId="urn:microsoft.com/office/officeart/2009/3/layout/StepUpProcess"/>
    <dgm:cxn modelId="{A45FAD7D-A8A0-4EF7-BDC6-C53C7C2353CF}" type="presParOf" srcId="{E0AF2884-AC15-4CA4-A77A-792F985772BB}" destId="{9940FFDD-BF6D-4151-97FF-89B5F2802EDB}" srcOrd="2" destOrd="0" presId="urn:microsoft.com/office/officeart/2009/3/layout/StepUpProcess"/>
    <dgm:cxn modelId="{5FC6E9D7-4926-4599-AB73-D26758F5553A}" type="presParOf" srcId="{525B4F4F-8D14-4CAF-8ED2-69755A4CCC4F}" destId="{7D475648-F81D-41A4-8EE3-D8C2C6C85E8E}" srcOrd="5" destOrd="0" presId="urn:microsoft.com/office/officeart/2009/3/layout/StepUpProcess"/>
    <dgm:cxn modelId="{861397BC-4329-45AC-AE66-FCE79884CE19}" type="presParOf" srcId="{7D475648-F81D-41A4-8EE3-D8C2C6C85E8E}" destId="{C688570D-FA55-47C9-8CC4-75B61F064FBB}" srcOrd="0" destOrd="0" presId="urn:microsoft.com/office/officeart/2009/3/layout/StepUpProcess"/>
    <dgm:cxn modelId="{A654677A-DCEC-40CA-85D4-C60BEBB89DD3}" type="presParOf" srcId="{525B4F4F-8D14-4CAF-8ED2-69755A4CCC4F}" destId="{B7560C5F-272E-4AF3-8715-8C9C35802F62}" srcOrd="6" destOrd="0" presId="urn:microsoft.com/office/officeart/2009/3/layout/StepUpProcess"/>
    <dgm:cxn modelId="{896273C7-7AA4-45B1-B0DA-5F76F02DC06B}" type="presParOf" srcId="{B7560C5F-272E-4AF3-8715-8C9C35802F62}" destId="{777F5CD3-B8CE-4296-BCFE-5CDC2FCCBDC7}" srcOrd="0" destOrd="0" presId="urn:microsoft.com/office/officeart/2009/3/layout/StepUpProcess"/>
    <dgm:cxn modelId="{98112D88-3811-4BDE-BEE9-42FA56D758DF}" type="presParOf" srcId="{B7560C5F-272E-4AF3-8715-8C9C35802F62}" destId="{85EF9043-DE52-4DFD-AAF3-55D7339C47C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0DA738-2944-4AAA-8309-1556BF43A4B8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F28DC21-1CC4-45CE-9398-4F85867516BF}">
      <dgm:prSet phldrT="[Szöveg]" custT="1"/>
      <dgm:spPr/>
      <dgm:t>
        <a:bodyPr/>
        <a:lstStyle/>
        <a:p>
          <a:pPr algn="ctr"/>
          <a:r>
            <a:rPr lang="hu-HU" sz="2400" b="0" kern="1200" dirty="0">
              <a:solidFill>
                <a:prstClr val="white"/>
              </a:solidFill>
              <a:latin typeface="Gill Sans MT" panose="020B0502020104020203" pitchFamily="34" charset="-18"/>
              <a:ea typeface="+mn-ea"/>
              <a:cs typeface="+mn-cs"/>
            </a:rPr>
            <a:t>Kizáró okok gyorsellenőrzése tetszőleges MFB pontokon</a:t>
          </a:r>
        </a:p>
      </dgm:t>
    </dgm:pt>
    <dgm:pt modelId="{0D5252B7-E636-45D5-B76C-2C285F47AA9D}" type="parTrans" cxnId="{88894BE2-CCB6-418F-90D9-4B35AA164D3C}">
      <dgm:prSet/>
      <dgm:spPr/>
      <dgm:t>
        <a:bodyPr/>
        <a:lstStyle/>
        <a:p>
          <a:endParaRPr lang="hu-HU"/>
        </a:p>
      </dgm:t>
    </dgm:pt>
    <dgm:pt modelId="{F3B2FE93-7CDC-4E03-8FB3-74CF580C6516}" type="sibTrans" cxnId="{88894BE2-CCB6-418F-90D9-4B35AA164D3C}">
      <dgm:prSet/>
      <dgm:spPr/>
      <dgm:t>
        <a:bodyPr/>
        <a:lstStyle/>
        <a:p>
          <a:endParaRPr lang="hu-HU"/>
        </a:p>
      </dgm:t>
    </dgm:pt>
    <dgm:pt modelId="{39B4DFFF-4630-444F-94CA-21C407A13E19}">
      <dgm:prSet phldrT="[Szöveg]"/>
      <dgm:spPr/>
      <dgm:t>
        <a:bodyPr/>
        <a:lstStyle/>
        <a:p>
          <a:pPr algn="ctr">
            <a:buNone/>
          </a:pPr>
          <a:r>
            <a:rPr lang="hu-HU" b="0" i="0" dirty="0">
              <a:solidFill>
                <a:prstClr val="white"/>
              </a:solidFill>
              <a:latin typeface="Gill Sans MT" panose="020B0502020104020203" pitchFamily="34" charset="-18"/>
              <a:ea typeface="+mn-ea"/>
              <a:cs typeface="+mn-cs"/>
            </a:rPr>
            <a:t>DJP illeszkedésvizsgálat a Program keretében</a:t>
          </a:r>
        </a:p>
      </dgm:t>
    </dgm:pt>
    <dgm:pt modelId="{AA9E8DE4-4870-42FE-84D5-C0B8BBAE2438}" type="parTrans" cxnId="{490FCA4F-EA49-4444-A311-44006FFB327F}">
      <dgm:prSet/>
      <dgm:spPr/>
      <dgm:t>
        <a:bodyPr/>
        <a:lstStyle/>
        <a:p>
          <a:endParaRPr lang="hu-HU"/>
        </a:p>
      </dgm:t>
    </dgm:pt>
    <dgm:pt modelId="{17ABFD2A-C49E-488F-AEB3-6033AF1000EC}" type="sibTrans" cxnId="{490FCA4F-EA49-4444-A311-44006FFB327F}">
      <dgm:prSet/>
      <dgm:spPr/>
      <dgm:t>
        <a:bodyPr/>
        <a:lstStyle/>
        <a:p>
          <a:endParaRPr lang="hu-HU"/>
        </a:p>
      </dgm:t>
    </dgm:pt>
    <dgm:pt modelId="{525B4F4F-8D14-4CAF-8ED2-69755A4CCC4F}" type="pres">
      <dgm:prSet presAssocID="{330DA738-2944-4AAA-8309-1556BF43A4B8}" presName="rootnode" presStyleCnt="0">
        <dgm:presLayoutVars>
          <dgm:chMax/>
          <dgm:chPref/>
          <dgm:dir/>
          <dgm:animLvl val="lvl"/>
        </dgm:presLayoutVars>
      </dgm:prSet>
      <dgm:spPr/>
    </dgm:pt>
    <dgm:pt modelId="{91DA885F-7881-4057-BCBD-776B77A6E390}" type="pres">
      <dgm:prSet presAssocID="{1F28DC21-1CC4-45CE-9398-4F85867516BF}" presName="composite" presStyleCnt="0"/>
      <dgm:spPr/>
    </dgm:pt>
    <dgm:pt modelId="{CFF0F644-F070-4748-A565-868C57762D66}" type="pres">
      <dgm:prSet presAssocID="{1F28DC21-1CC4-45CE-9398-4F85867516BF}" presName="LShape" presStyleLbl="alignNode1" presStyleIdx="0" presStyleCnt="3" custScaleX="117092"/>
      <dgm:spPr/>
    </dgm:pt>
    <dgm:pt modelId="{8FB2786D-3070-4F88-9BFF-81A71901541F}" type="pres">
      <dgm:prSet presAssocID="{1F28DC21-1CC4-45CE-9398-4F85867516BF}" presName="ParentText" presStyleLbl="revTx" presStyleIdx="0" presStyleCnt="2" custScaleX="106122">
        <dgm:presLayoutVars>
          <dgm:chMax val="0"/>
          <dgm:chPref val="0"/>
          <dgm:bulletEnabled val="1"/>
        </dgm:presLayoutVars>
      </dgm:prSet>
      <dgm:spPr/>
    </dgm:pt>
    <dgm:pt modelId="{29FEBE22-A6CC-4F63-BE4C-9A298FEB3A36}" type="pres">
      <dgm:prSet presAssocID="{1F28DC21-1CC4-45CE-9398-4F85867516BF}" presName="Triangle" presStyleLbl="alignNode1" presStyleIdx="1" presStyleCnt="3" custLinFactNeighborX="56198" custLinFactNeighborY="-11410"/>
      <dgm:spPr/>
    </dgm:pt>
    <dgm:pt modelId="{D3CA23DA-83F7-447D-94D9-F5C5B0EAD4DB}" type="pres">
      <dgm:prSet presAssocID="{F3B2FE93-7CDC-4E03-8FB3-74CF580C6516}" presName="sibTrans" presStyleCnt="0"/>
      <dgm:spPr/>
    </dgm:pt>
    <dgm:pt modelId="{C8A324E7-F645-400C-A736-576BEDF70EE6}" type="pres">
      <dgm:prSet presAssocID="{F3B2FE93-7CDC-4E03-8FB3-74CF580C6516}" presName="space" presStyleCnt="0"/>
      <dgm:spPr/>
    </dgm:pt>
    <dgm:pt modelId="{B7560C5F-272E-4AF3-8715-8C9C35802F62}" type="pres">
      <dgm:prSet presAssocID="{39B4DFFF-4630-444F-94CA-21C407A13E19}" presName="composite" presStyleCnt="0"/>
      <dgm:spPr/>
    </dgm:pt>
    <dgm:pt modelId="{777F5CD3-B8CE-4296-BCFE-5CDC2FCCBDC7}" type="pres">
      <dgm:prSet presAssocID="{39B4DFFF-4630-444F-94CA-21C407A13E19}" presName="LShape" presStyleLbl="alignNode1" presStyleIdx="2" presStyleCnt="3" custScaleX="117906"/>
      <dgm:spPr/>
    </dgm:pt>
    <dgm:pt modelId="{85EF9043-DE52-4DFD-AAF3-55D7339C47CC}" type="pres">
      <dgm:prSet presAssocID="{39B4DFFF-4630-444F-94CA-21C407A13E19}" presName="ParentText" presStyleLbl="revTx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C6A7923C-5912-423A-A195-3F3F713EC367}" type="presOf" srcId="{330DA738-2944-4AAA-8309-1556BF43A4B8}" destId="{525B4F4F-8D14-4CAF-8ED2-69755A4CCC4F}" srcOrd="0" destOrd="0" presId="urn:microsoft.com/office/officeart/2009/3/layout/StepUpProcess"/>
    <dgm:cxn modelId="{4F7C2248-2596-49E5-820C-ECDF1D66E47C}" type="presOf" srcId="{1F28DC21-1CC4-45CE-9398-4F85867516BF}" destId="{8FB2786D-3070-4F88-9BFF-81A71901541F}" srcOrd="0" destOrd="0" presId="urn:microsoft.com/office/officeart/2009/3/layout/StepUpProcess"/>
    <dgm:cxn modelId="{490FCA4F-EA49-4444-A311-44006FFB327F}" srcId="{330DA738-2944-4AAA-8309-1556BF43A4B8}" destId="{39B4DFFF-4630-444F-94CA-21C407A13E19}" srcOrd="1" destOrd="0" parTransId="{AA9E8DE4-4870-42FE-84D5-C0B8BBAE2438}" sibTransId="{17ABFD2A-C49E-488F-AEB3-6033AF1000EC}"/>
    <dgm:cxn modelId="{7AC0BD9C-D9EF-4271-B195-4426A06AACCD}" type="presOf" srcId="{39B4DFFF-4630-444F-94CA-21C407A13E19}" destId="{85EF9043-DE52-4DFD-AAF3-55D7339C47CC}" srcOrd="0" destOrd="0" presId="urn:microsoft.com/office/officeart/2009/3/layout/StepUpProcess"/>
    <dgm:cxn modelId="{88894BE2-CCB6-418F-90D9-4B35AA164D3C}" srcId="{330DA738-2944-4AAA-8309-1556BF43A4B8}" destId="{1F28DC21-1CC4-45CE-9398-4F85867516BF}" srcOrd="0" destOrd="0" parTransId="{0D5252B7-E636-45D5-B76C-2C285F47AA9D}" sibTransId="{F3B2FE93-7CDC-4E03-8FB3-74CF580C6516}"/>
    <dgm:cxn modelId="{8F3CA968-8389-482D-B5D1-645F481D6DFC}" type="presParOf" srcId="{525B4F4F-8D14-4CAF-8ED2-69755A4CCC4F}" destId="{91DA885F-7881-4057-BCBD-776B77A6E390}" srcOrd="0" destOrd="0" presId="urn:microsoft.com/office/officeart/2009/3/layout/StepUpProcess"/>
    <dgm:cxn modelId="{EF4CEE19-1353-484B-A53B-FE24EF8D936E}" type="presParOf" srcId="{91DA885F-7881-4057-BCBD-776B77A6E390}" destId="{CFF0F644-F070-4748-A565-868C57762D66}" srcOrd="0" destOrd="0" presId="urn:microsoft.com/office/officeart/2009/3/layout/StepUpProcess"/>
    <dgm:cxn modelId="{A150BFD6-78DF-48AA-AF88-334081453E33}" type="presParOf" srcId="{91DA885F-7881-4057-BCBD-776B77A6E390}" destId="{8FB2786D-3070-4F88-9BFF-81A71901541F}" srcOrd="1" destOrd="0" presId="urn:microsoft.com/office/officeart/2009/3/layout/StepUpProcess"/>
    <dgm:cxn modelId="{7205436C-44C4-4390-9010-39D2E9883D05}" type="presParOf" srcId="{91DA885F-7881-4057-BCBD-776B77A6E390}" destId="{29FEBE22-A6CC-4F63-BE4C-9A298FEB3A36}" srcOrd="2" destOrd="0" presId="urn:microsoft.com/office/officeart/2009/3/layout/StepUpProcess"/>
    <dgm:cxn modelId="{CDB883F3-D2EC-4CAF-8880-B113BBFA987F}" type="presParOf" srcId="{525B4F4F-8D14-4CAF-8ED2-69755A4CCC4F}" destId="{D3CA23DA-83F7-447D-94D9-F5C5B0EAD4DB}" srcOrd="1" destOrd="0" presId="urn:microsoft.com/office/officeart/2009/3/layout/StepUpProcess"/>
    <dgm:cxn modelId="{7A057C10-7E78-48FF-ADC1-50547CCDF81D}" type="presParOf" srcId="{D3CA23DA-83F7-447D-94D9-F5C5B0EAD4DB}" destId="{C8A324E7-F645-400C-A736-576BEDF70EE6}" srcOrd="0" destOrd="0" presId="urn:microsoft.com/office/officeart/2009/3/layout/StepUpProcess"/>
    <dgm:cxn modelId="{A654677A-DCEC-40CA-85D4-C60BEBB89DD3}" type="presParOf" srcId="{525B4F4F-8D14-4CAF-8ED2-69755A4CCC4F}" destId="{B7560C5F-272E-4AF3-8715-8C9C35802F62}" srcOrd="2" destOrd="0" presId="urn:microsoft.com/office/officeart/2009/3/layout/StepUpProcess"/>
    <dgm:cxn modelId="{896273C7-7AA4-45B1-B0DA-5F76F02DC06B}" type="presParOf" srcId="{B7560C5F-272E-4AF3-8715-8C9C35802F62}" destId="{777F5CD3-B8CE-4296-BCFE-5CDC2FCCBDC7}" srcOrd="0" destOrd="0" presId="urn:microsoft.com/office/officeart/2009/3/layout/StepUpProcess"/>
    <dgm:cxn modelId="{98112D88-3811-4BDE-BEE9-42FA56D758DF}" type="presParOf" srcId="{B7560C5F-272E-4AF3-8715-8C9C35802F62}" destId="{85EF9043-DE52-4DFD-AAF3-55D7339C47CC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E11D4-8951-4B46-9890-0A3CDA523DAA}">
      <dsp:nvSpPr>
        <dsp:cNvPr id="0" name=""/>
        <dsp:cNvSpPr/>
      </dsp:nvSpPr>
      <dsp:spPr>
        <a:xfrm>
          <a:off x="3221" y="159486"/>
          <a:ext cx="1937219" cy="462006"/>
        </a:xfrm>
        <a:prstGeom prst="rect">
          <a:avLst/>
        </a:prstGeom>
        <a:solidFill>
          <a:srgbClr val="A9A9A9"/>
        </a:solidFill>
        <a:ln w="952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latin typeface="Raleway" panose="020B0503030101060003"/>
            </a:rPr>
            <a:t>IKT AUDIT</a:t>
          </a:r>
        </a:p>
      </dsp:txBody>
      <dsp:txXfrm>
        <a:off x="3221" y="159486"/>
        <a:ext cx="1937219" cy="462006"/>
      </dsp:txXfrm>
    </dsp:sp>
    <dsp:sp modelId="{1C0F45C2-9604-4D60-8853-ABD71A7EAD40}">
      <dsp:nvSpPr>
        <dsp:cNvPr id="0" name=""/>
        <dsp:cNvSpPr/>
      </dsp:nvSpPr>
      <dsp:spPr>
        <a:xfrm>
          <a:off x="3221" y="621493"/>
          <a:ext cx="1937219" cy="3283019"/>
        </a:xfrm>
        <a:prstGeom prst="rect">
          <a:avLst/>
        </a:prstGeom>
        <a:solidFill>
          <a:srgbClr val="1390CA"/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kern="1200" dirty="0">
              <a:solidFill>
                <a:schemeClr val="bg1"/>
              </a:solidFill>
              <a:latin typeface="Raleway" panose="020B0503030101060003"/>
            </a:rPr>
            <a:t>Digitális Kkv Pontok minden megyében</a:t>
          </a:r>
          <a:endParaRPr lang="hu-HU" sz="1300" i="1" kern="1200" dirty="0">
            <a:solidFill>
              <a:schemeClr val="bg1"/>
            </a:solidFill>
            <a:latin typeface="Raleway" panose="020B0503030101060003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i="1" kern="1200" dirty="0">
              <a:solidFill>
                <a:schemeClr val="bg1"/>
              </a:solidFill>
              <a:latin typeface="Raleway" panose="020B0503030101060003"/>
            </a:rPr>
            <a:t>  (KMR kivétel!)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u-HU" sz="1300" i="1" kern="1200" dirty="0">
            <a:solidFill>
              <a:schemeClr val="bg1"/>
            </a:solidFill>
            <a:latin typeface="Raleway" panose="020B0503030101060003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kern="1200" dirty="0">
              <a:solidFill>
                <a:schemeClr val="bg1"/>
              </a:solidFill>
              <a:latin typeface="Raleway" panose="020B0503030101060003"/>
            </a:rPr>
            <a:t>Személyes IKT tanácsadó hálózat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u-HU" sz="1300" kern="1200" dirty="0">
            <a:solidFill>
              <a:schemeClr val="bg1"/>
            </a:solidFill>
            <a:latin typeface="Raleway" panose="020B0503030101060003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kern="1200" dirty="0">
              <a:solidFill>
                <a:schemeClr val="bg1"/>
              </a:solidFill>
              <a:latin typeface="Raleway" panose="020B0503030101060003"/>
            </a:rPr>
            <a:t>Díjmentes audit és fejlesztési koncepció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u-HU" sz="1300" b="1" kern="1200" dirty="0">
            <a:solidFill>
              <a:schemeClr val="bg1"/>
            </a:solidFill>
            <a:latin typeface="Raleway" panose="020B0503030101060003"/>
            <a:ea typeface="Roboto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b="1" kern="1200" dirty="0">
              <a:solidFill>
                <a:schemeClr val="bg1"/>
              </a:solidFill>
              <a:latin typeface="Raleway" panose="020B0503030101060003"/>
              <a:ea typeface="Roboto" pitchFamily="2" charset="0"/>
            </a:rPr>
            <a:t>DFV minősítés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u-HU" sz="1300" b="1" kern="1200" dirty="0">
            <a:solidFill>
              <a:schemeClr val="bg1"/>
            </a:solidFill>
            <a:latin typeface="Raleway" panose="020B0503030101060003"/>
            <a:ea typeface="Roboto" pitchFamily="2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b="1" kern="1200" dirty="0">
              <a:solidFill>
                <a:schemeClr val="bg1"/>
              </a:solidFill>
              <a:latin typeface="Raleway" panose="020B0503030101060003"/>
              <a:ea typeface="Roboto" pitchFamily="2" charset="0"/>
            </a:rPr>
            <a:t>+5% támogatás vállalati IKT pályázatokban!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u-HU" sz="1300" b="1" kern="1200" dirty="0">
            <a:solidFill>
              <a:schemeClr val="bg1"/>
            </a:solidFill>
            <a:latin typeface="Raleway" panose="020B0503030101060003"/>
            <a:ea typeface="Roboto" pitchFamily="2" charset="0"/>
          </a:endParaRPr>
        </a:p>
      </dsp:txBody>
      <dsp:txXfrm>
        <a:off x="3221" y="621493"/>
        <a:ext cx="1937219" cy="3283019"/>
      </dsp:txXfrm>
    </dsp:sp>
    <dsp:sp modelId="{1CB58CEC-5CCD-4083-83B1-B7C8F1CE1E67}">
      <dsp:nvSpPr>
        <dsp:cNvPr id="0" name=""/>
        <dsp:cNvSpPr/>
      </dsp:nvSpPr>
      <dsp:spPr>
        <a:xfrm>
          <a:off x="2211651" y="159486"/>
          <a:ext cx="1937219" cy="462006"/>
        </a:xfrm>
        <a:prstGeom prst="rect">
          <a:avLst/>
        </a:prstGeom>
        <a:solidFill>
          <a:srgbClr val="A9A9A9"/>
        </a:solidFill>
        <a:ln w="952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latin typeface="Raleway" panose="020B0503030101060003"/>
            </a:rPr>
            <a:t>MINŐSÍTETT SZÁLLÍTÓK</a:t>
          </a:r>
        </a:p>
      </dsp:txBody>
      <dsp:txXfrm>
        <a:off x="2211651" y="159486"/>
        <a:ext cx="1937219" cy="462006"/>
      </dsp:txXfrm>
    </dsp:sp>
    <dsp:sp modelId="{8AC16C7F-B4F2-4088-B00A-3C6E4EC4E145}">
      <dsp:nvSpPr>
        <dsp:cNvPr id="0" name=""/>
        <dsp:cNvSpPr/>
      </dsp:nvSpPr>
      <dsp:spPr>
        <a:xfrm>
          <a:off x="2211651" y="621493"/>
          <a:ext cx="1937219" cy="3283019"/>
        </a:xfrm>
        <a:prstGeom prst="rect">
          <a:avLst/>
        </a:prstGeom>
        <a:solidFill>
          <a:srgbClr val="94D5F3"/>
        </a:solidFill>
        <a:ln w="9525" cap="flat" cmpd="sng" algn="ctr">
          <a:solidFill>
            <a:schemeClr val="accent5">
              <a:tint val="40000"/>
              <a:alpha val="90000"/>
              <a:hueOff val="-3580161"/>
              <a:satOff val="16084"/>
              <a:lumOff val="1106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b="0" kern="1200" dirty="0">
              <a:solidFill>
                <a:srgbClr val="0E4484"/>
              </a:solidFill>
              <a:latin typeface="Raleway" panose="020B0503030101060003"/>
            </a:rPr>
            <a:t>Szigorú minősítési eljárás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u-HU" sz="1300" kern="1200" dirty="0">
            <a:solidFill>
              <a:srgbClr val="0E4484"/>
            </a:solidFill>
            <a:latin typeface="Raleway" panose="020B0503030101060003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kern="1200" dirty="0">
              <a:solidFill>
                <a:srgbClr val="0E4484"/>
              </a:solidFill>
              <a:latin typeface="Raleway" panose="020B0503030101060003"/>
            </a:rPr>
            <a:t>Megbízható termékek katalógusa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u-HU" sz="1300" b="1" kern="1200" dirty="0">
            <a:solidFill>
              <a:srgbClr val="0E4484"/>
            </a:solidFill>
            <a:latin typeface="Raleway" panose="020B0503030101060003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b="1" kern="1200" dirty="0">
              <a:solidFill>
                <a:srgbClr val="0E4484"/>
              </a:solidFill>
              <a:latin typeface="Raleway" panose="020B0503030101060003"/>
            </a:rPr>
            <a:t>Csak a Programban elérhető, egyedi kedvezmények</a:t>
          </a:r>
        </a:p>
      </dsp:txBody>
      <dsp:txXfrm>
        <a:off x="2211651" y="621493"/>
        <a:ext cx="1937219" cy="3283019"/>
      </dsp:txXfrm>
    </dsp:sp>
    <dsp:sp modelId="{7C5FC14A-F833-4C84-96EE-64A0B5358AE7}">
      <dsp:nvSpPr>
        <dsp:cNvPr id="0" name=""/>
        <dsp:cNvSpPr/>
      </dsp:nvSpPr>
      <dsp:spPr>
        <a:xfrm>
          <a:off x="4420081" y="159486"/>
          <a:ext cx="1937219" cy="462006"/>
        </a:xfrm>
        <a:prstGeom prst="rect">
          <a:avLst/>
        </a:prstGeom>
        <a:solidFill>
          <a:srgbClr val="A9A9A9"/>
        </a:solidFill>
        <a:ln w="952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latin typeface="Raleway" panose="020B0503030101060003"/>
            </a:rPr>
            <a:t>RENDEZVÉNYEK</a:t>
          </a:r>
        </a:p>
      </dsp:txBody>
      <dsp:txXfrm>
        <a:off x="4420081" y="159486"/>
        <a:ext cx="1937219" cy="462006"/>
      </dsp:txXfrm>
    </dsp:sp>
    <dsp:sp modelId="{6BD4CDCE-CAF8-4618-8DB3-82E7D6B5766B}">
      <dsp:nvSpPr>
        <dsp:cNvPr id="0" name=""/>
        <dsp:cNvSpPr/>
      </dsp:nvSpPr>
      <dsp:spPr>
        <a:xfrm>
          <a:off x="4420081" y="621493"/>
          <a:ext cx="1937219" cy="3283019"/>
        </a:xfrm>
        <a:prstGeom prst="rect">
          <a:avLst/>
        </a:prstGeom>
        <a:solidFill>
          <a:srgbClr val="F19444"/>
        </a:solidFill>
        <a:ln w="9525" cap="flat" cmpd="sng" algn="ctr">
          <a:solidFill>
            <a:schemeClr val="accent5">
              <a:tint val="40000"/>
              <a:alpha val="90000"/>
              <a:hueOff val="-7160321"/>
              <a:satOff val="32169"/>
              <a:lumOff val="2211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b="0" kern="1200" dirty="0">
              <a:solidFill>
                <a:schemeClr val="bg1"/>
              </a:solidFill>
              <a:latin typeface="Raleway" panose="020B0503030101060003"/>
              <a:ea typeface="Roboto" pitchFamily="2" charset="0"/>
            </a:rPr>
            <a:t>Több mint 300 ágazat- és témaspecifikus információs nap</a:t>
          </a:r>
          <a:endParaRPr lang="hu-HU" sz="1300" b="0" kern="1200" dirty="0">
            <a:solidFill>
              <a:schemeClr val="bg1"/>
            </a:solidFill>
            <a:latin typeface="Raleway" panose="020B0503030101060003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u-HU" sz="1300" b="0" kern="1200" dirty="0">
            <a:solidFill>
              <a:schemeClr val="bg1"/>
            </a:solidFill>
            <a:latin typeface="Raleway" panose="020B0503030101060003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b="1" kern="1200" dirty="0">
              <a:solidFill>
                <a:schemeClr val="bg1"/>
              </a:solidFill>
              <a:latin typeface="Raleway" panose="020B0503030101060003"/>
              <a:ea typeface="Roboto" pitchFamily="2" charset="0"/>
            </a:rPr>
            <a:t>Országos kampány</a:t>
          </a:r>
          <a:r>
            <a:rPr lang="hu-HU" sz="1300" b="0" kern="1200" dirty="0">
              <a:solidFill>
                <a:schemeClr val="bg1"/>
              </a:solidFill>
              <a:latin typeface="Raleway" panose="020B0503030101060003"/>
              <a:ea typeface="Roboto" pitchFamily="2" charset="0"/>
            </a:rPr>
            <a:t>  </a:t>
          </a:r>
          <a:r>
            <a:rPr lang="hu-HU" sz="1300" i="1" kern="1200" dirty="0">
              <a:solidFill>
                <a:schemeClr val="bg1"/>
              </a:solidFill>
              <a:latin typeface="Raleway" panose="020B0503030101060003"/>
            </a:rPr>
            <a:t>(KMR kivétel!)</a:t>
          </a:r>
          <a:endParaRPr lang="hu-HU" sz="1300" b="0" kern="1200" dirty="0">
            <a:solidFill>
              <a:schemeClr val="bg1"/>
            </a:solidFill>
            <a:latin typeface="Raleway" panose="020B0503030101060003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u-HU" sz="1300" kern="1200" dirty="0">
            <a:solidFill>
              <a:schemeClr val="bg1"/>
            </a:solidFill>
            <a:latin typeface="Raleway" panose="020B0503030101060003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b="1" kern="1200" dirty="0">
              <a:solidFill>
                <a:schemeClr val="bg1"/>
              </a:solidFill>
              <a:latin typeface="Raleway" panose="020B0503030101060003"/>
            </a:rPr>
            <a:t>IKT termékbörze, </a:t>
          </a:r>
          <a:r>
            <a:rPr lang="hu-HU" sz="1300" kern="1200" dirty="0">
              <a:solidFill>
                <a:schemeClr val="bg1"/>
              </a:solidFill>
              <a:latin typeface="Raleway" panose="020B0503030101060003"/>
            </a:rPr>
            <a:t>minősített szállítói kiállítók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u-HU" sz="1300" kern="1200" dirty="0">
            <a:solidFill>
              <a:schemeClr val="bg1"/>
            </a:solidFill>
            <a:latin typeface="Raleway" panose="020B0503030101060003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kern="1200" dirty="0">
              <a:solidFill>
                <a:schemeClr val="bg1"/>
              </a:solidFill>
              <a:latin typeface="Raleway" panose="020B0503030101060003"/>
            </a:rPr>
            <a:t>Elismert szakterületi előadók, interaktivitás</a:t>
          </a:r>
        </a:p>
      </dsp:txBody>
      <dsp:txXfrm>
        <a:off x="4420081" y="621493"/>
        <a:ext cx="1937219" cy="3283019"/>
      </dsp:txXfrm>
    </dsp:sp>
    <dsp:sp modelId="{E147E62C-64EB-4B4E-96EF-EB7897062D8E}">
      <dsp:nvSpPr>
        <dsp:cNvPr id="0" name=""/>
        <dsp:cNvSpPr/>
      </dsp:nvSpPr>
      <dsp:spPr>
        <a:xfrm>
          <a:off x="6628511" y="159486"/>
          <a:ext cx="1937219" cy="462006"/>
        </a:xfrm>
        <a:prstGeom prst="rect">
          <a:avLst/>
        </a:prstGeom>
        <a:solidFill>
          <a:srgbClr val="A9A9A9"/>
        </a:solidFill>
        <a:ln w="9525" cap="flat" cmpd="sng" algn="ctr">
          <a:solidFill>
            <a:schemeClr val="bg1"/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300" b="1" kern="1200" dirty="0">
              <a:latin typeface="Raleway" panose="020B0503030101060003"/>
            </a:rPr>
            <a:t>TUDÁSTÁR</a:t>
          </a:r>
        </a:p>
      </dsp:txBody>
      <dsp:txXfrm>
        <a:off x="6628511" y="159486"/>
        <a:ext cx="1937219" cy="462006"/>
      </dsp:txXfrm>
    </dsp:sp>
    <dsp:sp modelId="{9CAFFD66-5E99-4EAF-8CDF-0E733ADBB8C5}">
      <dsp:nvSpPr>
        <dsp:cNvPr id="0" name=""/>
        <dsp:cNvSpPr/>
      </dsp:nvSpPr>
      <dsp:spPr>
        <a:xfrm>
          <a:off x="6631726" y="571492"/>
          <a:ext cx="1937219" cy="3283019"/>
        </a:xfrm>
        <a:prstGeom prst="rect">
          <a:avLst/>
        </a:prstGeom>
        <a:solidFill>
          <a:srgbClr val="1486C1"/>
        </a:solidFill>
        <a:ln w="9525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b="1" kern="1200" dirty="0">
              <a:solidFill>
                <a:schemeClr val="bg1"/>
              </a:solidFill>
              <a:latin typeface="Raleway" panose="020B0503030101060003"/>
            </a:rPr>
            <a:t>Minőségi díjas szemléletformáló tartalmak</a:t>
          </a:r>
          <a:endParaRPr lang="hu-HU" sz="1300" b="0" i="1" kern="1200" dirty="0">
            <a:solidFill>
              <a:schemeClr val="bg1"/>
            </a:solidFill>
            <a:latin typeface="Raleway" panose="020B0503030101060003"/>
          </a:endParaRP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b="0" i="1" kern="1200" dirty="0">
              <a:solidFill>
                <a:schemeClr val="bg1"/>
              </a:solidFill>
              <a:latin typeface="Raleway" panose="020B0503030101060003"/>
            </a:rPr>
            <a:t>(</a:t>
          </a:r>
          <a:r>
            <a:rPr lang="hu-HU" sz="1300" b="0" i="1" kern="1200" dirty="0" err="1">
              <a:solidFill>
                <a:schemeClr val="bg1"/>
              </a:solidFill>
              <a:latin typeface="Raleway" panose="020B0503030101060003"/>
            </a:rPr>
            <a:t>eLearning</a:t>
          </a:r>
          <a:r>
            <a:rPr lang="hu-HU" sz="1300" b="0" i="1" kern="1200" dirty="0">
              <a:solidFill>
                <a:schemeClr val="bg1"/>
              </a:solidFill>
              <a:latin typeface="Raleway" panose="020B0503030101060003"/>
            </a:rPr>
            <a:t> Minőségi Díj - 2017, I. helyezés)</a:t>
          </a:r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u-HU" sz="1300" b="0" i="1" kern="1200" dirty="0">
            <a:solidFill>
              <a:schemeClr val="bg1"/>
            </a:solidFill>
            <a:latin typeface="Raleway" panose="020B0503030101060003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b="0" i="0" kern="1200" dirty="0">
              <a:solidFill>
                <a:schemeClr val="bg1"/>
              </a:solidFill>
              <a:latin typeface="Raleway" panose="020B0503030101060003"/>
            </a:rPr>
            <a:t>Témacsoport szerint rendezett, áttekinthető felhasználóbarát struktúra</a:t>
          </a:r>
          <a:endParaRPr lang="hu-HU" sz="1300" b="0" i="1" kern="1200" dirty="0">
            <a:solidFill>
              <a:schemeClr val="bg1"/>
            </a:solidFill>
            <a:latin typeface="Raleway" panose="020B0503030101060003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u-HU" sz="1300" b="0" i="1" kern="1200" dirty="0">
            <a:solidFill>
              <a:schemeClr val="bg1"/>
            </a:solidFill>
            <a:latin typeface="Raleway" panose="020B0503030101060003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hu-HU" sz="1300" b="0" i="0" kern="1200" dirty="0">
              <a:solidFill>
                <a:schemeClr val="bg1"/>
              </a:solidFill>
              <a:latin typeface="Raleway" panose="020B0503030101060003"/>
            </a:rPr>
            <a:t>Könnyen fogyasztható, érthető nyelvezet, testközeli esetpéldák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hu-HU" sz="1300" b="0" i="1" kern="1200" dirty="0">
            <a:solidFill>
              <a:schemeClr val="bg1"/>
            </a:solidFill>
            <a:latin typeface="Raleway" panose="020B0503030101060003"/>
          </a:endParaRPr>
        </a:p>
      </dsp:txBody>
      <dsp:txXfrm>
        <a:off x="6631726" y="571492"/>
        <a:ext cx="1937219" cy="32830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F644-F070-4748-A565-868C57762D66}">
      <dsp:nvSpPr>
        <dsp:cNvPr id="0" name=""/>
        <dsp:cNvSpPr/>
      </dsp:nvSpPr>
      <dsp:spPr>
        <a:xfrm rot="5400000">
          <a:off x="493030" y="2224225"/>
          <a:ext cx="1466859" cy="24408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2786D-3070-4F88-9BFF-81A71901541F}">
      <dsp:nvSpPr>
        <dsp:cNvPr id="0" name=""/>
        <dsp:cNvSpPr/>
      </dsp:nvSpPr>
      <dsp:spPr>
        <a:xfrm>
          <a:off x="180723" y="2953505"/>
          <a:ext cx="2338491" cy="1931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solidFill>
                <a:schemeClr val="bg1"/>
              </a:solidFill>
              <a:latin typeface="Raleway" panose="020B0503030101060003"/>
              <a:ea typeface="+mn-ea"/>
              <a:cs typeface="+mn-cs"/>
            </a:rPr>
            <a:t>10 pontos előminősítés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i="1" kern="1200" dirty="0">
              <a:solidFill>
                <a:schemeClr val="bg1"/>
              </a:solidFill>
              <a:latin typeface="Raleway" panose="020B0503030101060003"/>
              <a:ea typeface="+mn-ea"/>
              <a:cs typeface="+mn-cs"/>
            </a:rPr>
            <a:t>+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solidFill>
                <a:prstClr val="white"/>
              </a:solidFill>
              <a:latin typeface="Raleway" panose="020B0503030101060003"/>
              <a:ea typeface="+mn-ea"/>
              <a:cs typeface="+mn-cs"/>
            </a:rPr>
            <a:t>teljes audit kérdőív</a:t>
          </a:r>
        </a:p>
      </dsp:txBody>
      <dsp:txXfrm>
        <a:off x="180723" y="2953505"/>
        <a:ext cx="2338491" cy="1931573"/>
      </dsp:txXfrm>
    </dsp:sp>
    <dsp:sp modelId="{29FEBE22-A6CC-4F63-BE4C-9A298FEB3A36}">
      <dsp:nvSpPr>
        <dsp:cNvPr id="0" name=""/>
        <dsp:cNvSpPr/>
      </dsp:nvSpPr>
      <dsp:spPr>
        <a:xfrm>
          <a:off x="2035991" y="2044529"/>
          <a:ext cx="415771" cy="41577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53A5A4-C133-4F72-98A1-96D7B472B41C}">
      <dsp:nvSpPr>
        <dsp:cNvPr id="0" name=""/>
        <dsp:cNvSpPr/>
      </dsp:nvSpPr>
      <dsp:spPr>
        <a:xfrm rot="5400000">
          <a:off x="3258104" y="1556696"/>
          <a:ext cx="1466859" cy="24408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E54AC-61AE-4B61-A801-28C7D4C97458}">
      <dsp:nvSpPr>
        <dsp:cNvPr id="0" name=""/>
        <dsp:cNvSpPr/>
      </dsp:nvSpPr>
      <dsp:spPr>
        <a:xfrm>
          <a:off x="3020388" y="2285976"/>
          <a:ext cx="2189308" cy="1931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i="0" kern="1200" dirty="0">
              <a:solidFill>
                <a:prstClr val="white"/>
              </a:solidFill>
              <a:latin typeface="Gill Sans MT" panose="020B0502020104020203" pitchFamily="34" charset="-18"/>
              <a:ea typeface="+mn-ea"/>
              <a:cs typeface="+mn-cs"/>
            </a:rPr>
            <a:t>testreszabott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i="0" kern="1200" dirty="0">
              <a:solidFill>
                <a:prstClr val="white"/>
              </a:solidFill>
              <a:latin typeface="Gill Sans MT" panose="020B0502020104020203" pitchFamily="34" charset="-18"/>
              <a:ea typeface="+mn-ea"/>
              <a:cs typeface="+mn-cs"/>
            </a:rPr>
            <a:t>IKT fejlesztési koncepció</a:t>
          </a:r>
        </a:p>
      </dsp:txBody>
      <dsp:txXfrm>
        <a:off x="3020388" y="2285976"/>
        <a:ext cx="2189308" cy="1931573"/>
      </dsp:txXfrm>
    </dsp:sp>
    <dsp:sp modelId="{D7F64890-7FF6-457F-8DF9-D1075839FB92}">
      <dsp:nvSpPr>
        <dsp:cNvPr id="0" name=""/>
        <dsp:cNvSpPr/>
      </dsp:nvSpPr>
      <dsp:spPr>
        <a:xfrm>
          <a:off x="4801065" y="1377000"/>
          <a:ext cx="415771" cy="41577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EA04C-A6BF-423C-84C0-D980C1AD4590}">
      <dsp:nvSpPr>
        <dsp:cNvPr id="0" name=""/>
        <dsp:cNvSpPr/>
      </dsp:nvSpPr>
      <dsp:spPr>
        <a:xfrm rot="5400000">
          <a:off x="6023177" y="889167"/>
          <a:ext cx="1466859" cy="24408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C9B1C-FABA-4DE2-9071-31DFA168F31E}">
      <dsp:nvSpPr>
        <dsp:cNvPr id="0" name=""/>
        <dsp:cNvSpPr/>
      </dsp:nvSpPr>
      <dsp:spPr>
        <a:xfrm>
          <a:off x="5778322" y="1618446"/>
          <a:ext cx="2203587" cy="1931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i="0" kern="1200" dirty="0">
              <a:solidFill>
                <a:prstClr val="white"/>
              </a:solidFill>
              <a:latin typeface="Gill Sans MT" panose="020B0502020104020203" pitchFamily="34" charset="-18"/>
              <a:ea typeface="+mn-ea"/>
              <a:cs typeface="+mn-cs"/>
            </a:rPr>
            <a:t>MKIK által jegyzett, ITM és PM által elismert minősítés</a:t>
          </a:r>
        </a:p>
      </dsp:txBody>
      <dsp:txXfrm>
        <a:off x="5778322" y="1618446"/>
        <a:ext cx="2203587" cy="1931573"/>
      </dsp:txXfrm>
    </dsp:sp>
    <dsp:sp modelId="{9940FFDD-BF6D-4151-97FF-89B5F2802EDB}">
      <dsp:nvSpPr>
        <dsp:cNvPr id="0" name=""/>
        <dsp:cNvSpPr/>
      </dsp:nvSpPr>
      <dsp:spPr>
        <a:xfrm>
          <a:off x="7566138" y="709471"/>
          <a:ext cx="415771" cy="41577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F5CD3-B8CE-4296-BCFE-5CDC2FCCBDC7}">
      <dsp:nvSpPr>
        <dsp:cNvPr id="0" name=""/>
        <dsp:cNvSpPr/>
      </dsp:nvSpPr>
      <dsp:spPr>
        <a:xfrm rot="5400000">
          <a:off x="8788251" y="221637"/>
          <a:ext cx="1466859" cy="2440821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F9043-DE52-4DFD-AAF3-55D7339C47CC}">
      <dsp:nvSpPr>
        <dsp:cNvPr id="0" name=""/>
        <dsp:cNvSpPr/>
      </dsp:nvSpPr>
      <dsp:spPr>
        <a:xfrm>
          <a:off x="8543395" y="950917"/>
          <a:ext cx="2203587" cy="1931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b="0" i="0" kern="1200" dirty="0">
              <a:solidFill>
                <a:prstClr val="white"/>
              </a:solidFill>
              <a:latin typeface="Raleway" panose="020B0503030101060003"/>
              <a:ea typeface="+mn-ea"/>
              <a:cs typeface="+mn-cs"/>
            </a:rPr>
            <a:t>Többlettámogatás a GINOP-3.2.2 kódjelű vállalati IKT pályázatban</a:t>
          </a:r>
        </a:p>
      </dsp:txBody>
      <dsp:txXfrm>
        <a:off x="8543395" y="950917"/>
        <a:ext cx="2203587" cy="193157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0F644-F070-4748-A565-868C57762D66}">
      <dsp:nvSpPr>
        <dsp:cNvPr id="0" name=""/>
        <dsp:cNvSpPr/>
      </dsp:nvSpPr>
      <dsp:spPr>
        <a:xfrm rot="5400000">
          <a:off x="1241968" y="-37536"/>
          <a:ext cx="2033097" cy="3961255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2786D-3070-4F88-9BFF-81A71901541F}">
      <dsp:nvSpPr>
        <dsp:cNvPr id="0" name=""/>
        <dsp:cNvSpPr/>
      </dsp:nvSpPr>
      <dsp:spPr>
        <a:xfrm>
          <a:off x="809104" y="1262373"/>
          <a:ext cx="3241196" cy="26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b="0" kern="1200" dirty="0">
              <a:solidFill>
                <a:prstClr val="white"/>
              </a:solidFill>
              <a:latin typeface="Gill Sans MT" panose="020B0502020104020203" pitchFamily="34" charset="-18"/>
              <a:ea typeface="+mn-ea"/>
              <a:cs typeface="+mn-cs"/>
            </a:rPr>
            <a:t>Kizáró okok gyorsellenőrzése tetszőleges MFB pontokon</a:t>
          </a:r>
        </a:p>
      </dsp:txBody>
      <dsp:txXfrm>
        <a:off x="809104" y="1262373"/>
        <a:ext cx="3241196" cy="2677200"/>
      </dsp:txXfrm>
    </dsp:sp>
    <dsp:sp modelId="{29FEBE22-A6CC-4F63-BE4C-9A298FEB3A36}">
      <dsp:nvSpPr>
        <dsp:cNvPr id="0" name=""/>
        <dsp:cNvSpPr/>
      </dsp:nvSpPr>
      <dsp:spPr>
        <a:xfrm>
          <a:off x="3704394" y="0"/>
          <a:ext cx="576267" cy="576267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7F5CD3-B8CE-4296-BCFE-5CDC2FCCBDC7}">
      <dsp:nvSpPr>
        <dsp:cNvPr id="0" name=""/>
        <dsp:cNvSpPr/>
      </dsp:nvSpPr>
      <dsp:spPr>
        <a:xfrm rot="5400000">
          <a:off x="5566143" y="-976514"/>
          <a:ext cx="2033097" cy="3988793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F9043-DE52-4DFD-AAF3-55D7339C47CC}">
      <dsp:nvSpPr>
        <dsp:cNvPr id="0" name=""/>
        <dsp:cNvSpPr/>
      </dsp:nvSpPr>
      <dsp:spPr>
        <a:xfrm>
          <a:off x="5226769" y="337164"/>
          <a:ext cx="3054217" cy="267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900" b="0" i="0" kern="1200" dirty="0">
              <a:solidFill>
                <a:prstClr val="white"/>
              </a:solidFill>
              <a:latin typeface="Gill Sans MT" panose="020B0502020104020203" pitchFamily="34" charset="-18"/>
              <a:ea typeface="+mn-ea"/>
              <a:cs typeface="+mn-cs"/>
            </a:rPr>
            <a:t>DJP illeszkedésvizsgálat a Program keretében</a:t>
          </a:r>
        </a:p>
      </dsp:txBody>
      <dsp:txXfrm>
        <a:off x="5226769" y="337164"/>
        <a:ext cx="3054217" cy="2677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9A4C9-C40A-4634-B037-7BFE0C38B39C}" type="datetimeFigureOut">
              <a:rPr lang="hu-HU" smtClean="0"/>
              <a:t>2019. 12. 01.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AC825-8E20-47EF-8F15-CBC0360B2B3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0448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 hazai digitális forradalom az orrunk előtt zajlik. 2019-et írunk, a kommunikáció, a médiatér megváltozott, a Kormányzat elkötelezett a kkv-k fejlődésében, tájékoztató, szemléletformáló programok indulnak, sokmilliárdnyi EU-s forrás áll rendelkezésre IKT fejlesztésekre.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8154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1286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9533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95316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8566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1542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574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035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sz="12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785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1200" dirty="0"/>
              <a:t>Valószínűleg senkinek nem szükséges bemutatni mekkora problémát okozhat az olló nyílása, azaz ha a rendszerezett gondolkodás, szervezett működés, irányított vállalati folyamatok, korszerű technológiák nem követik a piaci fejlődés ütemét. 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34358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823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Ezen cégek körében a Program 2017-ben egy rendkívül részletgazdag </a:t>
            </a:r>
            <a:r>
              <a:rPr lang="hu-HU" dirty="0" err="1"/>
              <a:t>makrokutatást</a:t>
            </a:r>
            <a:r>
              <a:rPr lang="hu-HU" dirty="0"/>
              <a:t> folytatott le, amelynek eredményeiről, illetve a piaci tapasztalatokról engedjenek meg néhány érdekességet.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9068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Mobilitás: legalább a vállalati levelezés elérhető mobileszközön</a:t>
            </a:r>
          </a:p>
          <a:p>
            <a:r>
              <a:rPr lang="hu-HU" dirty="0"/>
              <a:t>Internetközű: szélessávú internetelérés</a:t>
            </a:r>
          </a:p>
          <a:p>
            <a:r>
              <a:rPr lang="hu-HU" dirty="0"/>
              <a:t>DESI 2018:</a:t>
            </a:r>
          </a:p>
          <a:p>
            <a:r>
              <a:rPr lang="hu-HU" dirty="0"/>
              <a:t>Felhőtechnológiák alkalmazásában, </a:t>
            </a:r>
            <a:r>
              <a:rPr lang="hu-HU" dirty="0" err="1"/>
              <a:t>eKereskedelemben</a:t>
            </a:r>
            <a:r>
              <a:rPr lang="hu-HU" dirty="0"/>
              <a:t>: követők</a:t>
            </a:r>
          </a:p>
          <a:p>
            <a:r>
              <a:rPr lang="hu-HU" dirty="0" err="1"/>
              <a:t>eSzámlázásban</a:t>
            </a:r>
            <a:r>
              <a:rPr lang="hu-HU" dirty="0"/>
              <a:t>: lemaradók, de nagyobb baj: alapvető és magas szintű képzettségben is (ICT </a:t>
            </a:r>
            <a:r>
              <a:rPr lang="hu-HU" dirty="0" err="1"/>
              <a:t>specialists</a:t>
            </a:r>
            <a:r>
              <a:rPr lang="hu-HU" dirty="0"/>
              <a:t>)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8743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Feketeleves</a:t>
            </a:r>
          </a:p>
          <a:p>
            <a:r>
              <a:rPr lang="hu-HU" dirty="0"/>
              <a:t>Netsógor: háromból két cég</a:t>
            </a:r>
          </a:p>
          <a:p>
            <a:r>
              <a:rPr lang="hu-HU" dirty="0"/>
              <a:t>Webes értékesítés: nincs minden 5.</a:t>
            </a:r>
          </a:p>
          <a:p>
            <a:r>
              <a:rPr lang="hu-HU" dirty="0"/>
              <a:t>Online reklámok: a fele sem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7243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/>
              <a:t>Adatvédelem: habár a cégek 94% alkalmaz valamilyen vírusvédelmi szoftvert, 90%-a pedig tűzfallal óvja hálózatát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az IT-felelősök (!) </a:t>
            </a:r>
            <a:r>
              <a:rPr lang="hu-HU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vállalat hálózati forgalmának 45 százalékát nem tudják azonosítani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nem tudják milyen alkalmazások futnak a rendszerben (</a:t>
            </a:r>
            <a:r>
              <a:rPr lang="hu-HU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Piac&amp;Profit</a:t>
            </a:r>
            <a:r>
              <a:rPr lang="hu-HU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2018.04.23.). Mindössze 71% ment, de minden 5-nél történt incidens és adatvesztés az elmúlt </a:t>
            </a:r>
            <a:r>
              <a:rPr lang="hu-HU" dirty="0"/>
              <a:t>két évben!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825-8E20-47EF-8F15-CBC0360B2B3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889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2019. 12. 01.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>
                <a:solidFill>
                  <a:prstClr val="white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172457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11"/>
          <p:cNvSpPr/>
          <p:nvPr userDrawn="1"/>
        </p:nvSpPr>
        <p:spPr>
          <a:xfrm>
            <a:off x="304800" y="4110677"/>
            <a:ext cx="5689600" cy="2590800"/>
          </a:xfrm>
          <a:prstGeom prst="roundRect">
            <a:avLst>
              <a:gd name="adj" fmla="val 9397"/>
            </a:avLst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ound Same Side Corner Rectangle 12"/>
          <p:cNvSpPr/>
          <p:nvPr userDrawn="1"/>
        </p:nvSpPr>
        <p:spPr>
          <a:xfrm>
            <a:off x="304800" y="4110677"/>
            <a:ext cx="5689600" cy="381000"/>
          </a:xfrm>
          <a:prstGeom prst="round2SameRect">
            <a:avLst>
              <a:gd name="adj1" fmla="val 47971"/>
              <a:gd name="adj2" fmla="val 0"/>
            </a:avLst>
          </a:prstGeom>
          <a:gradFill flip="none" rotWithShape="1">
            <a:gsLst>
              <a:gs pos="0">
                <a:srgbClr val="D3CFD3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>
            <a:outerShdw blurRad="44450" dist="2540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ounded Rectangle 14"/>
          <p:cNvSpPr/>
          <p:nvPr userDrawn="1"/>
        </p:nvSpPr>
        <p:spPr>
          <a:xfrm>
            <a:off x="6197600" y="4110677"/>
            <a:ext cx="5689600" cy="2590800"/>
          </a:xfrm>
          <a:prstGeom prst="roundRect">
            <a:avLst>
              <a:gd name="adj" fmla="val 9397"/>
            </a:avLst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ound Same Side Corner Rectangle 15"/>
          <p:cNvSpPr/>
          <p:nvPr userDrawn="1"/>
        </p:nvSpPr>
        <p:spPr>
          <a:xfrm>
            <a:off x="6197600" y="4110677"/>
            <a:ext cx="5689600" cy="381000"/>
          </a:xfrm>
          <a:prstGeom prst="round2SameRect">
            <a:avLst>
              <a:gd name="adj1" fmla="val 47971"/>
              <a:gd name="adj2" fmla="val 0"/>
            </a:avLst>
          </a:prstGeom>
          <a:gradFill flip="none" rotWithShape="1">
            <a:gsLst>
              <a:gs pos="0">
                <a:srgbClr val="D3CFD3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>
            <a:outerShdw blurRad="44450" dist="2540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ounded Rectangle 22"/>
          <p:cNvSpPr/>
          <p:nvPr userDrawn="1"/>
        </p:nvSpPr>
        <p:spPr>
          <a:xfrm>
            <a:off x="304800" y="1367477"/>
            <a:ext cx="5689600" cy="2590800"/>
          </a:xfrm>
          <a:prstGeom prst="roundRect">
            <a:avLst>
              <a:gd name="adj" fmla="val 9397"/>
            </a:avLst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ound Same Side Corner Rectangle 23"/>
          <p:cNvSpPr/>
          <p:nvPr userDrawn="1"/>
        </p:nvSpPr>
        <p:spPr>
          <a:xfrm>
            <a:off x="304800" y="1367477"/>
            <a:ext cx="5689600" cy="381000"/>
          </a:xfrm>
          <a:prstGeom prst="round2SameRect">
            <a:avLst>
              <a:gd name="adj1" fmla="val 47971"/>
              <a:gd name="adj2" fmla="val 0"/>
            </a:avLst>
          </a:prstGeom>
          <a:gradFill flip="none" rotWithShape="1">
            <a:gsLst>
              <a:gs pos="0">
                <a:srgbClr val="D3CFD3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>
            <a:outerShdw blurRad="44450" dist="2540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Rounded Rectangle 24"/>
          <p:cNvSpPr/>
          <p:nvPr userDrawn="1"/>
        </p:nvSpPr>
        <p:spPr>
          <a:xfrm>
            <a:off x="6197600" y="1367477"/>
            <a:ext cx="5689600" cy="2590800"/>
          </a:xfrm>
          <a:prstGeom prst="roundRect">
            <a:avLst>
              <a:gd name="adj" fmla="val 9397"/>
            </a:avLst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ound Same Side Corner Rectangle 25"/>
          <p:cNvSpPr/>
          <p:nvPr userDrawn="1"/>
        </p:nvSpPr>
        <p:spPr>
          <a:xfrm>
            <a:off x="6197600" y="1367477"/>
            <a:ext cx="5689600" cy="381000"/>
          </a:xfrm>
          <a:prstGeom prst="round2SameRect">
            <a:avLst>
              <a:gd name="adj1" fmla="val 47971"/>
              <a:gd name="adj2" fmla="val 0"/>
            </a:avLst>
          </a:prstGeom>
          <a:gradFill flip="none" rotWithShape="1">
            <a:gsLst>
              <a:gs pos="0">
                <a:srgbClr val="D3CFD3"/>
              </a:gs>
              <a:gs pos="100000">
                <a:schemeClr val="bg1"/>
              </a:gs>
            </a:gsLst>
            <a:lin ang="16200000" scaled="0"/>
            <a:tileRect/>
          </a:gradFill>
          <a:ln>
            <a:noFill/>
          </a:ln>
          <a:effectLst>
            <a:outerShdw blurRad="44450" dist="2540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609600" y="4644077"/>
            <a:ext cx="5080000" cy="1828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7"/>
          </p:nvPr>
        </p:nvSpPr>
        <p:spPr>
          <a:xfrm>
            <a:off x="6502400" y="4644077"/>
            <a:ext cx="5080000" cy="1828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8"/>
          </p:nvPr>
        </p:nvSpPr>
        <p:spPr>
          <a:xfrm>
            <a:off x="609600" y="1900877"/>
            <a:ext cx="5080000" cy="1828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9" name="Text Placeholder 22"/>
          <p:cNvSpPr>
            <a:spLocks noGrp="1"/>
          </p:cNvSpPr>
          <p:nvPr>
            <p:ph type="body" sz="quarter" idx="19"/>
          </p:nvPr>
        </p:nvSpPr>
        <p:spPr>
          <a:xfrm>
            <a:off x="6502400" y="1900877"/>
            <a:ext cx="5080000" cy="1828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1" name="Text Placeholder 22"/>
          <p:cNvSpPr>
            <a:spLocks noGrp="1"/>
          </p:cNvSpPr>
          <p:nvPr>
            <p:ph type="body" sz="quarter" idx="27"/>
          </p:nvPr>
        </p:nvSpPr>
        <p:spPr>
          <a:xfrm>
            <a:off x="304800" y="1367477"/>
            <a:ext cx="5689600" cy="381000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2000" b="1">
                <a:solidFill>
                  <a:srgbClr val="244BAE"/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22" name="Text Placeholder 22"/>
          <p:cNvSpPr>
            <a:spLocks noGrp="1"/>
          </p:cNvSpPr>
          <p:nvPr>
            <p:ph type="body" sz="quarter" idx="28"/>
          </p:nvPr>
        </p:nvSpPr>
        <p:spPr>
          <a:xfrm>
            <a:off x="6197600" y="1367477"/>
            <a:ext cx="568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>
                <a:solidFill>
                  <a:srgbClr val="244BAE"/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 algn="ctr">
              <a:buNone/>
            </a:pP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9"/>
          </p:nvPr>
        </p:nvSpPr>
        <p:spPr>
          <a:xfrm>
            <a:off x="6197600" y="4110677"/>
            <a:ext cx="568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>
                <a:solidFill>
                  <a:srgbClr val="244BAE"/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 algn="ctr">
              <a:buNone/>
            </a:pPr>
            <a:endParaRPr lang="en-US" dirty="0"/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30"/>
          </p:nvPr>
        </p:nvSpPr>
        <p:spPr>
          <a:xfrm>
            <a:off x="304800" y="4110677"/>
            <a:ext cx="56896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000" b="1" dirty="0">
                <a:solidFill>
                  <a:srgbClr val="244BAE"/>
                </a:solidFill>
                <a:latin typeface="+mj-lt"/>
                <a:ea typeface="Kozuka Gothic Pr6N B" pitchFamily="34" charset="-128"/>
                <a:cs typeface="Lucida Sans Unicode" pitchFamily="34" charset="0"/>
              </a:defRPr>
            </a:lvl1pPr>
          </a:lstStyle>
          <a:p>
            <a:pPr lvl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052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6266767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2019. 12. 01.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391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2019. 12. 01.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400">
                <a:solidFill>
                  <a:prstClr val="white"/>
                </a:solidFill>
              </a:rPr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419433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2019. 12. 01.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5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2019. 12. 01.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44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597319" y="1628801"/>
            <a:ext cx="6815667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7632171" y="1633102"/>
            <a:ext cx="432048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769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1435101"/>
            <a:ext cx="6815667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2019. 12. 01.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</p:spTree>
    <p:extLst>
      <p:ext uri="{BB962C8B-B14F-4D97-AF65-F5344CB8AC3E}">
        <p14:creationId xmlns:p14="http://schemas.microsoft.com/office/powerpoint/2010/main" val="1746270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2019. 12. 01.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79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2F86A-B577-46F3-A987-D2D3BDF12227}" type="datetime1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2019. 12. 01.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>
                <a:solidFill>
                  <a:prstClr val="black">
                    <a:tint val="75000"/>
                  </a:prstClr>
                </a:solidFill>
              </a:rPr>
              <a:t>BigPicture v2.0</a:t>
            </a:r>
          </a:p>
        </p:txBody>
      </p:sp>
    </p:spTree>
    <p:extLst>
      <p:ext uri="{BB962C8B-B14F-4D97-AF65-F5344CB8AC3E}">
        <p14:creationId xmlns:p14="http://schemas.microsoft.com/office/powerpoint/2010/main" val="360580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597319" y="44624"/>
            <a:ext cx="5882724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D05FFA-4383-4574-9830-A5FF25BE840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2019. 12. 01.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74ECFDF-B4B8-4D79-9C23-DD008FAF0A0B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92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1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14.png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A9898F-4A50-6645-A0F7-EDF32B1A5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2122554" y="3547646"/>
            <a:ext cx="79468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endParaRPr lang="hu-HU" sz="2000" b="1" dirty="0">
              <a:solidFill>
                <a:prstClr val="black"/>
              </a:solidFill>
              <a:latin typeface="Gill Sans MT" panose="020B0502020104020203" pitchFamily="34" charset="-18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783F4E7F-561F-4CDA-8141-3CC7DEC912E1}"/>
              </a:ext>
            </a:extLst>
          </p:cNvPr>
          <p:cNvSpPr/>
          <p:nvPr/>
        </p:nvSpPr>
        <p:spPr>
          <a:xfrm>
            <a:off x="1948407" y="1593264"/>
            <a:ext cx="7946892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800" b="1" cap="all" dirty="0">
                <a:solidFill>
                  <a:schemeClr val="bg1"/>
                </a:solidFill>
                <a:latin typeface="Raleway" panose="020B0503030101060003" pitchFamily="34" charset="-18"/>
                <a:cs typeface="Arial"/>
              </a:rPr>
              <a:t>MODERN  VÁLLALKOZÁSOK </a:t>
            </a:r>
            <a:r>
              <a:rPr lang="hu-HU" sz="2800" b="1" cap="all" dirty="0" err="1">
                <a:solidFill>
                  <a:schemeClr val="bg1"/>
                </a:solidFill>
                <a:latin typeface="Raleway" panose="020B0503030101060003" pitchFamily="34" charset="-18"/>
                <a:cs typeface="Arial"/>
              </a:rPr>
              <a:t>PROGRAMJa</a:t>
            </a:r>
            <a:endParaRPr lang="hu-HU" sz="2800" b="1" cap="all" dirty="0">
              <a:solidFill>
                <a:schemeClr val="bg1"/>
              </a:solidFill>
              <a:latin typeface="Raleway" panose="020B05030301010600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hu-HU" sz="2400" b="1" cap="all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_____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hu-HU" b="1" cap="all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hu-HU" b="1" cap="all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hu-HU" cap="all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cap="all" dirty="0">
                <a:solidFill>
                  <a:srgbClr val="F39545"/>
                </a:solidFill>
                <a:latin typeface="Raleway" panose="020B0503030101060003" pitchFamily="34" charset="-18"/>
              </a:rPr>
              <a:t>digitális helyzetkép A REÁLGAZDASÁGRÓL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i="1" cap="all" dirty="0">
                <a:solidFill>
                  <a:srgbClr val="F39545"/>
                </a:solidFill>
                <a:latin typeface="Raleway" panose="020B0503030101060003" pitchFamily="34" charset="-18"/>
              </a:rPr>
              <a:t>I. </a:t>
            </a:r>
            <a:r>
              <a:rPr lang="hu-HU" sz="2400" i="1" dirty="0" err="1">
                <a:solidFill>
                  <a:srgbClr val="F39545"/>
                </a:solidFill>
                <a:latin typeface="Raleway" panose="020B0503030101060003" pitchFamily="34" charset="-18"/>
              </a:rPr>
              <a:t>Kerubiel</a:t>
            </a:r>
            <a:r>
              <a:rPr lang="hu-HU" sz="2400" i="1" dirty="0">
                <a:solidFill>
                  <a:srgbClr val="F39545"/>
                </a:solidFill>
                <a:latin typeface="Raleway" panose="020B0503030101060003" pitchFamily="34" charset="-18"/>
              </a:rPr>
              <a:t> Szakmai Nap</a:t>
            </a:r>
          </a:p>
        </p:txBody>
      </p:sp>
      <p:pic>
        <p:nvPicPr>
          <p:cNvPr id="16" name="Picture 4">
            <a:extLst>
              <a:ext uri="{FF2B5EF4-FFF2-40B4-BE49-F238E27FC236}">
                <a16:creationId xmlns:a16="http://schemas.microsoft.com/office/drawing/2014/main" id="{9EE855F9-E4A7-4A06-A23E-414B882F6F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38" y="6292872"/>
            <a:ext cx="1185331" cy="336424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3276C9B0-A027-E84C-90F5-6C29E40272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0" y="392216"/>
            <a:ext cx="2184985" cy="672303"/>
          </a:xfrm>
          <a:prstGeom prst="rect">
            <a:avLst/>
          </a:prstGeom>
        </p:spPr>
      </p:pic>
      <p:pic>
        <p:nvPicPr>
          <p:cNvPr id="13" name="Kép 12" descr="infoblokk_kedv_final_CMYK_ERF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6916" y="3579223"/>
            <a:ext cx="4745083" cy="3278777"/>
          </a:xfrm>
          <a:prstGeom prst="rect">
            <a:avLst/>
          </a:prstGeom>
        </p:spPr>
      </p:pic>
      <p:pic>
        <p:nvPicPr>
          <p:cNvPr id="17" name="Kép 16" descr="FINAL 171020 MONOKROM WHITE KIFU LOGO P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48407" y="6243710"/>
            <a:ext cx="729479" cy="418346"/>
          </a:xfrm>
          <a:prstGeom prst="rect">
            <a:avLst/>
          </a:prstGeom>
        </p:spPr>
      </p:pic>
      <p:pic>
        <p:nvPicPr>
          <p:cNvPr id="18" name="Kép 17" descr="infoter-logo2018-RGB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6891" y="6097133"/>
            <a:ext cx="1345476" cy="760867"/>
          </a:xfrm>
          <a:prstGeom prst="rect">
            <a:avLst/>
          </a:prstGeom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636CA64A-B19C-B340-8606-AD85ED74B9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211" y="6233432"/>
            <a:ext cx="1459761" cy="40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37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11BDBC-370B-1747-A2D5-AC9A4C032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AEF4030C-B8F4-4DD2-B444-413B7F795240}"/>
              </a:ext>
            </a:extLst>
          </p:cNvPr>
          <p:cNvSpPr/>
          <p:nvPr/>
        </p:nvSpPr>
        <p:spPr>
          <a:xfrm>
            <a:off x="524770" y="2607167"/>
            <a:ext cx="19679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Raleway" panose="020B0503030101060003"/>
                <a:cs typeface="Arial"/>
              </a:rPr>
              <a:t> 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ADFE768F-6946-40E2-BDE2-E4C62719C86A}"/>
              </a:ext>
            </a:extLst>
          </p:cNvPr>
          <p:cNvSpPr/>
          <p:nvPr/>
        </p:nvSpPr>
        <p:spPr>
          <a:xfrm>
            <a:off x="370298" y="1146911"/>
            <a:ext cx="4886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dirty="0">
                <a:solidFill>
                  <a:schemeClr val="accent2"/>
                </a:solidFill>
                <a:latin typeface="Raleway" panose="020B0503030101060003"/>
                <a:cs typeface="Arial"/>
              </a:rPr>
              <a:t>IT BIZTONSÁGI SZABÁLYZAT?</a:t>
            </a:r>
            <a:endParaRPr lang="en-US" sz="2400" dirty="0">
              <a:solidFill>
                <a:schemeClr val="accent2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B71691F6-595C-4CFA-98A7-0FAE2041BB55}"/>
              </a:ext>
            </a:extLst>
          </p:cNvPr>
          <p:cNvSpPr/>
          <p:nvPr/>
        </p:nvSpPr>
        <p:spPr>
          <a:xfrm>
            <a:off x="6935228" y="1464720"/>
            <a:ext cx="48864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7200" dirty="0">
                <a:solidFill>
                  <a:schemeClr val="accent2"/>
                </a:solidFill>
                <a:latin typeface="Raleway" panose="020B0503030101060003"/>
                <a:cs typeface="Arial"/>
              </a:rPr>
              <a:t>29%</a:t>
            </a:r>
            <a:endParaRPr lang="en-US" sz="7200" dirty="0">
              <a:solidFill>
                <a:schemeClr val="accent2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5B46DB6C-2786-46F6-B816-9168262EBC6E}"/>
              </a:ext>
            </a:extLst>
          </p:cNvPr>
          <p:cNvSpPr/>
          <p:nvPr/>
        </p:nvSpPr>
        <p:spPr>
          <a:xfrm>
            <a:off x="1209526" y="2790577"/>
            <a:ext cx="48864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dirty="0">
                <a:solidFill>
                  <a:schemeClr val="accent6"/>
                </a:solidFill>
                <a:latin typeface="Raleway" panose="020B0503030101060003"/>
                <a:cs typeface="Arial"/>
              </a:rPr>
              <a:t>WEBES REPREZENTÁCIÓ PEN.TESZT?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accent6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3E35E94A-5E71-40E1-8BDA-BA925D3B5038}"/>
              </a:ext>
            </a:extLst>
          </p:cNvPr>
          <p:cNvSpPr/>
          <p:nvPr/>
        </p:nvSpPr>
        <p:spPr>
          <a:xfrm>
            <a:off x="5552899" y="3669829"/>
            <a:ext cx="48864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7200" dirty="0">
                <a:solidFill>
                  <a:schemeClr val="accent6"/>
                </a:solidFill>
                <a:latin typeface="Raleway" panose="020B0503030101060003"/>
                <a:cs typeface="Arial"/>
              </a:rPr>
              <a:t>17%</a:t>
            </a:r>
            <a:endParaRPr lang="en-US" sz="7200" dirty="0">
              <a:solidFill>
                <a:schemeClr val="accent6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F6157A05-076E-4E9A-B084-51487AE0A44A}"/>
              </a:ext>
            </a:extLst>
          </p:cNvPr>
          <p:cNvSpPr/>
          <p:nvPr/>
        </p:nvSpPr>
        <p:spPr>
          <a:xfrm>
            <a:off x="333213" y="4380793"/>
            <a:ext cx="4886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dirty="0">
                <a:solidFill>
                  <a:srgbClr val="FF3300"/>
                </a:solidFill>
                <a:latin typeface="Raleway" panose="020B0503030101060003"/>
                <a:cs typeface="Arial"/>
              </a:rPr>
              <a:t>RENDSZERES MENTÉSEK?</a:t>
            </a:r>
            <a:endParaRPr lang="en-US" sz="2400" dirty="0">
              <a:solidFill>
                <a:srgbClr val="FF3300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F16A74CA-2605-4595-AB03-32A5D8C0D618}"/>
              </a:ext>
            </a:extLst>
          </p:cNvPr>
          <p:cNvSpPr/>
          <p:nvPr/>
        </p:nvSpPr>
        <p:spPr>
          <a:xfrm>
            <a:off x="9019958" y="2929440"/>
            <a:ext cx="350525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dirty="0">
                <a:solidFill>
                  <a:srgbClr val="FF3300"/>
                </a:solidFill>
                <a:latin typeface="Raleway" panose="020B0503030101060003"/>
                <a:cs typeface="Arial"/>
              </a:rPr>
              <a:t>        </a:t>
            </a:r>
            <a:r>
              <a:rPr lang="hu-HU" sz="7200" dirty="0">
                <a:solidFill>
                  <a:srgbClr val="FF3300"/>
                </a:solidFill>
                <a:latin typeface="Raleway" panose="020B0503030101060003"/>
                <a:cs typeface="Arial"/>
              </a:rPr>
              <a:t>71%</a:t>
            </a:r>
            <a:endParaRPr lang="hu-HU" sz="2400" dirty="0">
              <a:solidFill>
                <a:srgbClr val="FF3300"/>
              </a:solidFill>
              <a:latin typeface="Raleway" panose="020B0503030101060003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564415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11BDBC-370B-1747-A2D5-AC9A4C032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AEF4030C-B8F4-4DD2-B444-413B7F795240}"/>
              </a:ext>
            </a:extLst>
          </p:cNvPr>
          <p:cNvSpPr/>
          <p:nvPr/>
        </p:nvSpPr>
        <p:spPr>
          <a:xfrm>
            <a:off x="524770" y="2607167"/>
            <a:ext cx="19679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Raleway" panose="020B0503030101060003"/>
                <a:cs typeface="Arial"/>
              </a:rPr>
              <a:t> 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ADFE768F-6946-40E2-BDE2-E4C62719C86A}"/>
              </a:ext>
            </a:extLst>
          </p:cNvPr>
          <p:cNvSpPr/>
          <p:nvPr/>
        </p:nvSpPr>
        <p:spPr>
          <a:xfrm>
            <a:off x="370298" y="1146911"/>
            <a:ext cx="48864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dirty="0">
                <a:solidFill>
                  <a:schemeClr val="accent2"/>
                </a:solidFill>
                <a:latin typeface="Raleway" panose="020B0503030101060003"/>
                <a:cs typeface="Arial"/>
              </a:rPr>
              <a:t>IT BIZTONSÁGI SZAKÉRTŐT IGÉNYBEVETT AZ ELMÚLT 2 ÉVBEN?</a:t>
            </a:r>
            <a:endParaRPr lang="en-US" sz="2400" dirty="0">
              <a:solidFill>
                <a:schemeClr val="accent2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B71691F6-595C-4CFA-98A7-0FAE2041BB55}"/>
              </a:ext>
            </a:extLst>
          </p:cNvPr>
          <p:cNvSpPr/>
          <p:nvPr/>
        </p:nvSpPr>
        <p:spPr>
          <a:xfrm>
            <a:off x="6935228" y="1464720"/>
            <a:ext cx="48864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7200" dirty="0">
                <a:solidFill>
                  <a:schemeClr val="accent2"/>
                </a:solidFill>
                <a:latin typeface="Raleway" panose="020B0503030101060003"/>
                <a:cs typeface="Arial"/>
              </a:rPr>
              <a:t>18%</a:t>
            </a:r>
            <a:endParaRPr lang="en-US" sz="7200" dirty="0">
              <a:solidFill>
                <a:schemeClr val="accent2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5B46DB6C-2786-46F6-B816-9168262EBC6E}"/>
              </a:ext>
            </a:extLst>
          </p:cNvPr>
          <p:cNvSpPr/>
          <p:nvPr/>
        </p:nvSpPr>
        <p:spPr>
          <a:xfrm>
            <a:off x="1209526" y="2790577"/>
            <a:ext cx="48864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dirty="0">
                <a:solidFill>
                  <a:schemeClr val="accent6"/>
                </a:solidFill>
                <a:latin typeface="Raleway" panose="020B0503030101060003"/>
                <a:cs typeface="Arial"/>
              </a:rPr>
              <a:t>KATASZTRÓFATERV?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accent6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3E35E94A-5E71-40E1-8BDA-BA925D3B5038}"/>
              </a:ext>
            </a:extLst>
          </p:cNvPr>
          <p:cNvSpPr/>
          <p:nvPr/>
        </p:nvSpPr>
        <p:spPr>
          <a:xfrm>
            <a:off x="5552899" y="3669829"/>
            <a:ext cx="48864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7200" dirty="0">
                <a:solidFill>
                  <a:schemeClr val="accent6"/>
                </a:solidFill>
                <a:latin typeface="Raleway" panose="020B0503030101060003"/>
                <a:cs typeface="Arial"/>
              </a:rPr>
              <a:t>25%</a:t>
            </a:r>
            <a:endParaRPr lang="en-US" sz="7200" dirty="0">
              <a:solidFill>
                <a:schemeClr val="accent6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F6157A05-076E-4E9A-B084-51487AE0A44A}"/>
              </a:ext>
            </a:extLst>
          </p:cNvPr>
          <p:cNvSpPr/>
          <p:nvPr/>
        </p:nvSpPr>
        <p:spPr>
          <a:xfrm>
            <a:off x="370298" y="4434243"/>
            <a:ext cx="48864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dirty="0">
                <a:solidFill>
                  <a:srgbClr val="FF3300"/>
                </a:solidFill>
                <a:latin typeface="Raleway" panose="020B0503030101060003"/>
                <a:cs typeface="Arial"/>
              </a:rPr>
              <a:t>MUNKATÁRSAK IT BIZTONSÁGI KOMPETENCIAFEJLESZTÉSE?</a:t>
            </a:r>
            <a:endParaRPr lang="en-US" sz="2400" dirty="0">
              <a:solidFill>
                <a:srgbClr val="FF3300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F16A74CA-2605-4595-AB03-32A5D8C0D618}"/>
              </a:ext>
            </a:extLst>
          </p:cNvPr>
          <p:cNvSpPr/>
          <p:nvPr/>
        </p:nvSpPr>
        <p:spPr>
          <a:xfrm>
            <a:off x="9019958" y="2929440"/>
            <a:ext cx="350525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dirty="0">
                <a:solidFill>
                  <a:srgbClr val="FF3300"/>
                </a:solidFill>
                <a:latin typeface="Raleway" panose="020B0503030101060003"/>
                <a:cs typeface="Arial"/>
              </a:rPr>
              <a:t>        </a:t>
            </a:r>
            <a:r>
              <a:rPr lang="hu-HU" sz="7200" dirty="0">
                <a:solidFill>
                  <a:srgbClr val="FF3300"/>
                </a:solidFill>
                <a:latin typeface="Raleway" panose="020B0503030101060003"/>
                <a:cs typeface="Arial"/>
              </a:rPr>
              <a:t>31%</a:t>
            </a:r>
            <a:endParaRPr lang="hu-HU" sz="2400" dirty="0">
              <a:solidFill>
                <a:srgbClr val="FF3300"/>
              </a:solidFill>
              <a:latin typeface="Raleway" panose="020B0503030101060003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222907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6A09E8-2DC8-C149-ADB8-F1C77365D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213FA4-D70F-2546-BE1A-926E8E8BAB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55" y="613002"/>
            <a:ext cx="11369590" cy="6395395"/>
          </a:xfrm>
          <a:prstGeom prst="rect">
            <a:avLst/>
          </a:prstGeom>
        </p:spPr>
      </p:pic>
      <p:sp>
        <p:nvSpPr>
          <p:cNvPr id="7" name="Téglalap 6">
            <a:extLst>
              <a:ext uri="{FF2B5EF4-FFF2-40B4-BE49-F238E27FC236}">
                <a16:creationId xmlns:a16="http://schemas.microsoft.com/office/drawing/2014/main" id="{0A384F64-B65E-4F96-9943-80FAFEC5A709}"/>
              </a:ext>
            </a:extLst>
          </p:cNvPr>
          <p:cNvSpPr/>
          <p:nvPr/>
        </p:nvSpPr>
        <p:spPr>
          <a:xfrm>
            <a:off x="1291771" y="338666"/>
            <a:ext cx="960845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cap="all" dirty="0">
                <a:solidFill>
                  <a:schemeClr val="bg1"/>
                </a:solidFill>
                <a:latin typeface="Gill Sans MT" panose="020B0502020104020203" pitchFamily="34" charset="-18"/>
                <a:ea typeface="+mj-ea"/>
                <a:cs typeface="Arial"/>
              </a:rPr>
              <a:t>egyszerű Döntési ciklus</a:t>
            </a:r>
            <a:endParaRPr lang="hu-HU" sz="1600" baseline="74000" dirty="0">
              <a:solidFill>
                <a:srgbClr val="F39545"/>
              </a:solidFill>
              <a:latin typeface="Gill Sans MT" panose="020B0502020104020203" pitchFamily="34" charset="-1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43082-48DE-D845-80A3-464F188E6EDB}"/>
              </a:ext>
            </a:extLst>
          </p:cNvPr>
          <p:cNvSpPr/>
          <p:nvPr/>
        </p:nvSpPr>
        <p:spPr>
          <a:xfrm>
            <a:off x="3403312" y="2844225"/>
            <a:ext cx="1177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1600" dirty="0">
                <a:solidFill>
                  <a:srgbClr val="0E4484"/>
                </a:solidFill>
                <a:latin typeface="Gill Sans MT" panose="020B0502020104020203" pitchFamily="34" charset="-18"/>
              </a:rPr>
              <a:t>Kit </a:t>
            </a:r>
          </a:p>
          <a:p>
            <a:pPr lvl="0" algn="ctr"/>
            <a:r>
              <a:rPr lang="hu-HU" sz="1600" dirty="0">
                <a:solidFill>
                  <a:srgbClr val="0E4484"/>
                </a:solidFill>
                <a:latin typeface="Gill Sans MT" panose="020B0502020104020203" pitchFamily="34" charset="-18"/>
              </a:rPr>
              <a:t>keressek?</a:t>
            </a:r>
            <a:endParaRPr lang="hu-HU" sz="1600" dirty="0">
              <a:solidFill>
                <a:srgbClr val="0E4484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A3A7B9-6C98-8544-AF5F-62C320A1AEDD}"/>
              </a:ext>
            </a:extLst>
          </p:cNvPr>
          <p:cNvSpPr/>
          <p:nvPr/>
        </p:nvSpPr>
        <p:spPr>
          <a:xfrm>
            <a:off x="4009292" y="5235370"/>
            <a:ext cx="14163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1600" dirty="0">
                <a:solidFill>
                  <a:srgbClr val="1486C1"/>
                </a:solidFill>
                <a:latin typeface="Gill Sans MT" panose="020B0502020104020203" pitchFamily="34" charset="-18"/>
              </a:rPr>
              <a:t>Mennyiért? </a:t>
            </a:r>
          </a:p>
          <a:p>
            <a:pPr lvl="0" algn="ctr"/>
            <a:r>
              <a:rPr lang="hu-HU" sz="1600" dirty="0">
                <a:solidFill>
                  <a:srgbClr val="1486C1"/>
                </a:solidFill>
                <a:latin typeface="Gill Sans MT" panose="020B0502020104020203" pitchFamily="34" charset="-18"/>
              </a:rPr>
              <a:t>Miből?</a:t>
            </a:r>
            <a:endParaRPr lang="hu-HU" sz="1600" dirty="0">
              <a:solidFill>
                <a:srgbClr val="1486C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1E1572E-9D34-BC42-8AC7-4DFAC81AE5B1}"/>
              </a:ext>
            </a:extLst>
          </p:cNvPr>
          <p:cNvSpPr/>
          <p:nvPr/>
        </p:nvSpPr>
        <p:spPr>
          <a:xfrm>
            <a:off x="5480110" y="1511424"/>
            <a:ext cx="9396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1600" dirty="0">
                <a:solidFill>
                  <a:srgbClr val="F19444"/>
                </a:solidFill>
                <a:latin typeface="Gill Sans MT" panose="020B0502020104020203" pitchFamily="34" charset="-18"/>
              </a:rPr>
              <a:t>Hol állok</a:t>
            </a:r>
          </a:p>
          <a:p>
            <a:pPr lvl="0" algn="ctr"/>
            <a:r>
              <a:rPr lang="hu-HU" sz="1600" dirty="0">
                <a:solidFill>
                  <a:srgbClr val="F19444"/>
                </a:solidFill>
                <a:latin typeface="Gill Sans MT" panose="020B0502020104020203" pitchFamily="34" charset="-18"/>
              </a:rPr>
              <a:t>most?</a:t>
            </a:r>
            <a:endParaRPr lang="hu-HU" sz="1600" dirty="0">
              <a:solidFill>
                <a:srgbClr val="F19444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ADF5F6-E947-6B48-820A-53A11CCC806F}"/>
              </a:ext>
            </a:extLst>
          </p:cNvPr>
          <p:cNvSpPr/>
          <p:nvPr/>
        </p:nvSpPr>
        <p:spPr>
          <a:xfrm>
            <a:off x="7192109" y="2918519"/>
            <a:ext cx="14243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hu-HU" sz="1600" dirty="0">
                <a:solidFill>
                  <a:srgbClr val="0E4484"/>
                </a:solidFill>
                <a:latin typeface="Gill Sans MT" panose="020B0502020104020203" pitchFamily="34" charset="-18"/>
              </a:rPr>
              <a:t>Szükséges-e</a:t>
            </a:r>
          </a:p>
          <a:p>
            <a:pPr lvl="0" algn="ctr"/>
            <a:r>
              <a:rPr lang="hu-HU" sz="1600" dirty="0">
                <a:solidFill>
                  <a:srgbClr val="0E4484"/>
                </a:solidFill>
                <a:latin typeface="Gill Sans MT" panose="020B0502020104020203" pitchFamily="34" charset="-18"/>
              </a:rPr>
              <a:t>fejlesztenem?</a:t>
            </a:r>
            <a:endParaRPr lang="hu-HU" sz="1600" dirty="0">
              <a:solidFill>
                <a:srgbClr val="0E4484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5B9DE4-C020-484C-9FE1-333950ABC5F8}"/>
              </a:ext>
            </a:extLst>
          </p:cNvPr>
          <p:cNvSpPr/>
          <p:nvPr/>
        </p:nvSpPr>
        <p:spPr>
          <a:xfrm>
            <a:off x="6457248" y="5301233"/>
            <a:ext cx="14032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1600" dirty="0">
                <a:solidFill>
                  <a:srgbClr val="F19444"/>
                </a:solidFill>
                <a:latin typeface="Gill Sans MT" panose="020B0502020104020203" pitchFamily="34" charset="-18"/>
              </a:rPr>
              <a:t>Milyen eszközt</a:t>
            </a:r>
          </a:p>
          <a:p>
            <a:pPr lvl="0" algn="ctr"/>
            <a:r>
              <a:rPr lang="hu-HU" sz="1600" dirty="0" err="1">
                <a:solidFill>
                  <a:srgbClr val="F19444"/>
                </a:solidFill>
                <a:latin typeface="Gill Sans MT" panose="020B0502020104020203" pitchFamily="34" charset="-18"/>
              </a:rPr>
              <a:t>válasszak</a:t>
            </a:r>
            <a:r>
              <a:rPr lang="hu-HU" sz="1600" dirty="0">
                <a:solidFill>
                  <a:srgbClr val="F19444"/>
                </a:solidFill>
                <a:latin typeface="Gill Sans MT" panose="020B0502020104020203" pitchFamily="34" charset="-18"/>
              </a:rPr>
              <a:t>?</a:t>
            </a:r>
            <a:endParaRPr lang="hu-HU" sz="1600" dirty="0">
              <a:solidFill>
                <a:srgbClr val="F19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42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CB91AADA-ADC7-E848-85FB-6F371271C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églalap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>
              <a:latin typeface="Gill Sans MT" panose="020B0502020104020203" pitchFamily="34" charset="-18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291771" y="377849"/>
            <a:ext cx="9608458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Gill Sans MT" panose="020B0502020104020203" pitchFamily="34" charset="-18"/>
                <a:ea typeface="+mj-ea"/>
                <a:cs typeface="Arial"/>
              </a:rPr>
              <a:t>Modern </a:t>
            </a:r>
            <a:r>
              <a:rPr lang="hu-HU" sz="2400" b="1" cap="all" dirty="0">
                <a:solidFill>
                  <a:schemeClr val="bg1"/>
                </a:solidFill>
                <a:latin typeface="Raleway" panose="020B0503030101060003"/>
                <a:ea typeface="+mj-ea"/>
                <a:cs typeface="Arial"/>
              </a:rPr>
              <a:t>vállalkozások</a:t>
            </a:r>
            <a:r>
              <a:rPr lang="hu-HU" sz="2400" b="1" cap="all" dirty="0">
                <a:solidFill>
                  <a:schemeClr val="bg1"/>
                </a:solidFill>
                <a:latin typeface="Gill Sans MT" panose="020B0502020104020203" pitchFamily="34" charset="-18"/>
                <a:ea typeface="+mj-ea"/>
                <a:cs typeface="Arial"/>
              </a:rPr>
              <a:t> programja</a:t>
            </a:r>
            <a:endParaRPr lang="hu-HU" sz="1600" b="1" baseline="74000" dirty="0">
              <a:solidFill>
                <a:srgbClr val="F39545"/>
              </a:solidFill>
              <a:latin typeface="Gill Sans MT" panose="020B0502020104020203" pitchFamily="34" charset="-18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428544053"/>
              </p:ext>
            </p:extLst>
          </p:nvPr>
        </p:nvGraphicFramePr>
        <p:xfrm>
          <a:off x="1834391" y="2607437"/>
          <a:ext cx="85689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0" name="Téglalap 19"/>
          <p:cNvSpPr/>
          <p:nvPr/>
        </p:nvSpPr>
        <p:spPr>
          <a:xfrm>
            <a:off x="8493595" y="6299205"/>
            <a:ext cx="1989647" cy="20005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just"/>
            <a:r>
              <a:rPr lang="hu-HU" sz="700" b="1" dirty="0">
                <a:solidFill>
                  <a:srgbClr val="4F81BD"/>
                </a:solidFill>
                <a:latin typeface="Gill Sans MT" panose="020B0502020104020203" pitchFamily="34" charset="-18"/>
              </a:rPr>
              <a:t>WWW.VALLALKOZZDIGITALISAN.HU</a:t>
            </a:r>
          </a:p>
        </p:txBody>
      </p:sp>
      <p:sp>
        <p:nvSpPr>
          <p:cNvPr id="21" name="Téglalap 20"/>
          <p:cNvSpPr/>
          <p:nvPr/>
        </p:nvSpPr>
        <p:spPr>
          <a:xfrm>
            <a:off x="4734696" y="1068276"/>
            <a:ext cx="2722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hu-HU" sz="1600" b="1" dirty="0">
                <a:solidFill>
                  <a:srgbClr val="F39545"/>
                </a:solidFill>
                <a:latin typeface="Raleway" panose="020B0503030101060003"/>
              </a:rPr>
              <a:t>SZOLGÁLTATÁSI</a:t>
            </a:r>
            <a:r>
              <a:rPr lang="hu-HU" sz="1600" b="1" dirty="0">
                <a:solidFill>
                  <a:srgbClr val="F39545"/>
                </a:solidFill>
                <a:latin typeface="Gill Sans MT" panose="020B0502020104020203" pitchFamily="34" charset="-18"/>
              </a:rPr>
              <a:t> PILLÉREK</a:t>
            </a:r>
          </a:p>
        </p:txBody>
      </p:sp>
      <p:pic>
        <p:nvPicPr>
          <p:cNvPr id="22" name="Picture 2" descr="D:\kamara\rendezvenyek_ppt\tanacsado.png"/>
          <p:cNvPicPr>
            <a:picLocks noChangeAspect="1" noChangeArrowheads="1"/>
          </p:cNvPicPr>
          <p:nvPr/>
        </p:nvPicPr>
        <p:blipFill>
          <a:blip r:embed="rId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452" y="1716350"/>
            <a:ext cx="877285" cy="857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D:\kamara\rendezvenyek_ppt\product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52" y="1743663"/>
            <a:ext cx="877285" cy="857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Kép 23"/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64" y="1702094"/>
            <a:ext cx="877285" cy="86207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5" name="Picture 2" descr="D:\kamara\rendezvenyek_ppt\rendezvenyek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605" y="1722659"/>
            <a:ext cx="877285" cy="86207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Egyenes összekötő 25"/>
          <p:cNvCxnSpPr/>
          <p:nvPr/>
        </p:nvCxnSpPr>
        <p:spPr>
          <a:xfrm>
            <a:off x="2799758" y="1589811"/>
            <a:ext cx="6592483" cy="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gyenes összekötő 27"/>
          <p:cNvCxnSpPr>
            <a:cxnSpLocks/>
          </p:cNvCxnSpPr>
          <p:nvPr/>
        </p:nvCxnSpPr>
        <p:spPr>
          <a:xfrm flipV="1">
            <a:off x="4989095" y="1583948"/>
            <a:ext cx="0" cy="12651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gyenes összekötő 28"/>
          <p:cNvCxnSpPr>
            <a:cxnSpLocks/>
          </p:cNvCxnSpPr>
          <p:nvPr/>
        </p:nvCxnSpPr>
        <p:spPr>
          <a:xfrm flipV="1">
            <a:off x="2799758" y="1583948"/>
            <a:ext cx="0" cy="12651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gyenes összekötő 29"/>
          <p:cNvCxnSpPr>
            <a:cxnSpLocks/>
          </p:cNvCxnSpPr>
          <p:nvPr/>
        </p:nvCxnSpPr>
        <p:spPr>
          <a:xfrm flipV="1">
            <a:off x="7218248" y="1583948"/>
            <a:ext cx="1" cy="12651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gyenes összekötő 30"/>
          <p:cNvCxnSpPr>
            <a:cxnSpLocks/>
          </p:cNvCxnSpPr>
          <p:nvPr/>
        </p:nvCxnSpPr>
        <p:spPr>
          <a:xfrm flipV="1">
            <a:off x="9398653" y="1583671"/>
            <a:ext cx="0" cy="118423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9"/>
          <p:cNvCxnSpPr/>
          <p:nvPr/>
        </p:nvCxnSpPr>
        <p:spPr>
          <a:xfrm>
            <a:off x="5365630" y="935428"/>
            <a:ext cx="141397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gyenes összekötő 32"/>
          <p:cNvCxnSpPr>
            <a:cxnSpLocks/>
          </p:cNvCxnSpPr>
          <p:nvPr/>
        </p:nvCxnSpPr>
        <p:spPr>
          <a:xfrm flipV="1">
            <a:off x="6097505" y="1464460"/>
            <a:ext cx="1" cy="12651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églalap 4">
            <a:extLst>
              <a:ext uri="{FF2B5EF4-FFF2-40B4-BE49-F238E27FC236}">
                <a16:creationId xmlns:a16="http://schemas.microsoft.com/office/drawing/2014/main" id="{CEE1D276-6523-4CB0-845B-6DDA92829858}"/>
              </a:ext>
            </a:extLst>
          </p:cNvPr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687473279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mkik-laptop mockup-infografik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15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906F82C-8A29-554A-B7AA-3FD626829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3FCA6973-7999-435C-B8FE-6D16F9B77465}"/>
              </a:ext>
            </a:extLst>
          </p:cNvPr>
          <p:cNvSpPr/>
          <p:nvPr/>
        </p:nvSpPr>
        <p:spPr>
          <a:xfrm>
            <a:off x="1228822" y="214804"/>
            <a:ext cx="960845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2400" spc="300" dirty="0">
                <a:solidFill>
                  <a:srgbClr val="FF3300"/>
                </a:solidFill>
                <a:latin typeface="Raleway" panose="020B0503030101060003"/>
              </a:rPr>
              <a:t>TÖBBLETFORRÁS</a:t>
            </a:r>
            <a:r>
              <a:rPr lang="hu-HU" sz="2400" spc="300" dirty="0">
                <a:solidFill>
                  <a:schemeClr val="bg1"/>
                </a:solidFill>
                <a:latin typeface="Raleway" panose="020B0503030101060003"/>
              </a:rPr>
              <a:t> </a:t>
            </a:r>
            <a:r>
              <a:rPr lang="hu-HU" sz="5400" spc="500" dirty="0">
                <a:solidFill>
                  <a:schemeClr val="bg1"/>
                </a:solidFill>
                <a:latin typeface="Raleway" panose="020B0503030101060003"/>
              </a:rPr>
              <a:t>4</a:t>
            </a:r>
            <a:r>
              <a:rPr lang="hu-HU" sz="2400" spc="500" dirty="0">
                <a:solidFill>
                  <a:schemeClr val="bg1"/>
                </a:solidFill>
                <a:latin typeface="Raleway" panose="020B0503030101060003"/>
              </a:rPr>
              <a:t> LÉPÉSBEN</a:t>
            </a:r>
          </a:p>
          <a:p>
            <a:pPr lvl="1" algn="ctr"/>
            <a:r>
              <a:rPr lang="hu-HU" sz="2400" i="1" spc="500" dirty="0">
                <a:solidFill>
                  <a:schemeClr val="bg1"/>
                </a:solidFill>
                <a:latin typeface="Raleway" panose="020B0503030101060003"/>
              </a:rPr>
              <a:t> /kombinált/</a:t>
            </a:r>
            <a:endParaRPr lang="hu-HU" sz="4000" i="1" spc="500" dirty="0">
              <a:solidFill>
                <a:schemeClr val="bg1"/>
              </a:solidFill>
              <a:latin typeface="Raleway" panose="020B0503030101060003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B4E7F9A-DBE5-48D0-BED8-A7563D089948}"/>
              </a:ext>
            </a:extLst>
          </p:cNvPr>
          <p:cNvSpPr/>
          <p:nvPr/>
        </p:nvSpPr>
        <p:spPr>
          <a:xfrm>
            <a:off x="954330" y="1109484"/>
            <a:ext cx="8557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i="1" dirty="0">
              <a:solidFill>
                <a:schemeClr val="bg1"/>
              </a:solidFill>
              <a:latin typeface="Raleway" panose="020B0503030101060003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0F9BED9-34C6-45F0-B1CC-06075068C8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849054"/>
              </p:ext>
            </p:extLst>
          </p:nvPr>
        </p:nvGraphicFramePr>
        <p:xfrm>
          <a:off x="726757" y="1755155"/>
          <a:ext cx="10753033" cy="5593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6326EB8D-A9A3-454F-8671-036A42B53E14}"/>
              </a:ext>
            </a:extLst>
          </p:cNvPr>
          <p:cNvSpPr txBox="1"/>
          <p:nvPr/>
        </p:nvSpPr>
        <p:spPr>
          <a:xfrm>
            <a:off x="600076" y="3997614"/>
            <a:ext cx="232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prstClr val="white"/>
                </a:solidFill>
                <a:latin typeface="Raleway" panose="020B0503030101060003"/>
              </a:rPr>
              <a:t>AUDIT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6A4BBDF0-BF35-4778-AFE6-809BBB6087EB}"/>
              </a:ext>
            </a:extLst>
          </p:cNvPr>
          <p:cNvSpPr txBox="1"/>
          <p:nvPr/>
        </p:nvSpPr>
        <p:spPr>
          <a:xfrm>
            <a:off x="3400007" y="3315065"/>
            <a:ext cx="2324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prstClr val="white"/>
                </a:solidFill>
                <a:latin typeface="Raleway" panose="020B0503030101060003"/>
              </a:rPr>
              <a:t>KONCEPCIÓ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14F0C7BC-3C8D-4B81-9B1E-40DD0E4B1608}"/>
              </a:ext>
            </a:extLst>
          </p:cNvPr>
          <p:cNvSpPr txBox="1"/>
          <p:nvPr/>
        </p:nvSpPr>
        <p:spPr>
          <a:xfrm>
            <a:off x="6167782" y="2488162"/>
            <a:ext cx="2324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spc="500" dirty="0">
                <a:solidFill>
                  <a:srgbClr val="F39545"/>
                </a:solidFill>
                <a:latin typeface="Raleway" panose="020B0503030101060003"/>
              </a:rPr>
              <a:t>DFV</a:t>
            </a:r>
          </a:p>
        </p:txBody>
      </p:sp>
      <p:sp>
        <p:nvSpPr>
          <p:cNvPr id="11" name="Háromszög 10">
            <a:extLst>
              <a:ext uri="{FF2B5EF4-FFF2-40B4-BE49-F238E27FC236}">
                <a16:creationId xmlns:a16="http://schemas.microsoft.com/office/drawing/2014/main" id="{6111ED45-47CE-406C-861F-D01BEFB5AFD7}"/>
              </a:ext>
            </a:extLst>
          </p:cNvPr>
          <p:cNvSpPr/>
          <p:nvPr/>
        </p:nvSpPr>
        <p:spPr>
          <a:xfrm>
            <a:off x="11029951" y="1845589"/>
            <a:ext cx="412108" cy="449936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30B87893-FE57-4A5D-AB80-15090BB3C74D}"/>
              </a:ext>
            </a:extLst>
          </p:cNvPr>
          <p:cNvSpPr txBox="1"/>
          <p:nvPr/>
        </p:nvSpPr>
        <p:spPr>
          <a:xfrm>
            <a:off x="8911905" y="1636360"/>
            <a:ext cx="2324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spc="500" dirty="0">
                <a:solidFill>
                  <a:srgbClr val="FF3300"/>
                </a:solidFill>
                <a:latin typeface="Raleway" panose="020B0503030101060003"/>
              </a:rPr>
              <a:t>+ 5 %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096F1F2-6F0B-4D2D-BE49-1B0BF74BB8A9}"/>
              </a:ext>
            </a:extLst>
          </p:cNvPr>
          <p:cNvSpPr txBox="1"/>
          <p:nvPr/>
        </p:nvSpPr>
        <p:spPr>
          <a:xfrm>
            <a:off x="1122942" y="2384882"/>
            <a:ext cx="10635929" cy="2246769"/>
          </a:xfrm>
          <a:prstGeom prst="rect">
            <a:avLst/>
          </a:prstGeom>
          <a:noFill/>
          <a:scene3d>
            <a:camera prst="orthographicFront">
              <a:rot lat="0" lon="0" rev="19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sz="14000" dirty="0">
                <a:solidFill>
                  <a:schemeClr val="bg1">
                    <a:alpha val="15000"/>
                  </a:schemeClr>
                </a:solidFill>
                <a:latin typeface="Raleway" panose="020B0503030101060003"/>
              </a:rPr>
              <a:t>GINOP-3.2.2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0A25A65F-7DC6-4545-A502-A20D4C510BBE}"/>
              </a:ext>
            </a:extLst>
          </p:cNvPr>
          <p:cNvSpPr txBox="1"/>
          <p:nvPr/>
        </p:nvSpPr>
        <p:spPr>
          <a:xfrm>
            <a:off x="3896612" y="5884938"/>
            <a:ext cx="47786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solidFill>
                  <a:srgbClr val="FF0000"/>
                </a:solidFill>
              </a:rPr>
              <a:t>HATÁRIDŐ: 2020.01.15 (!)</a:t>
            </a:r>
          </a:p>
        </p:txBody>
      </p:sp>
    </p:spTree>
    <p:extLst>
      <p:ext uri="{BB962C8B-B14F-4D97-AF65-F5344CB8AC3E}">
        <p14:creationId xmlns:p14="http://schemas.microsoft.com/office/powerpoint/2010/main" val="408583222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906F82C-8A29-554A-B7AA-3FD626829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églalap 2">
            <a:extLst>
              <a:ext uri="{FF2B5EF4-FFF2-40B4-BE49-F238E27FC236}">
                <a16:creationId xmlns:a16="http://schemas.microsoft.com/office/drawing/2014/main" id="{3FCA6973-7999-435C-B8FE-6D16F9B77465}"/>
              </a:ext>
            </a:extLst>
          </p:cNvPr>
          <p:cNvSpPr/>
          <p:nvPr/>
        </p:nvSpPr>
        <p:spPr>
          <a:xfrm>
            <a:off x="1228822" y="214804"/>
            <a:ext cx="960845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hu-HU" sz="2400" spc="300" dirty="0">
                <a:solidFill>
                  <a:srgbClr val="FF3300"/>
                </a:solidFill>
                <a:latin typeface="Raleway" panose="020B0503030101060003"/>
              </a:rPr>
              <a:t>TÖBBLETFORRÁS</a:t>
            </a:r>
            <a:r>
              <a:rPr lang="hu-HU" sz="2400" spc="300" dirty="0">
                <a:solidFill>
                  <a:schemeClr val="bg1"/>
                </a:solidFill>
                <a:latin typeface="Raleway" panose="020B0503030101060003"/>
              </a:rPr>
              <a:t> </a:t>
            </a:r>
            <a:r>
              <a:rPr lang="hu-HU" sz="5400" spc="500" dirty="0">
                <a:solidFill>
                  <a:schemeClr val="bg1"/>
                </a:solidFill>
                <a:latin typeface="Raleway" panose="020B0503030101060003"/>
              </a:rPr>
              <a:t>2</a:t>
            </a:r>
            <a:r>
              <a:rPr lang="hu-HU" sz="2400" spc="500" dirty="0">
                <a:solidFill>
                  <a:schemeClr val="bg1"/>
                </a:solidFill>
                <a:latin typeface="Raleway" panose="020B0503030101060003"/>
              </a:rPr>
              <a:t> LÉPÉSBEN</a:t>
            </a:r>
          </a:p>
          <a:p>
            <a:pPr lvl="1" algn="ctr"/>
            <a:r>
              <a:rPr lang="hu-HU" sz="2400" spc="500" dirty="0">
                <a:solidFill>
                  <a:schemeClr val="bg1"/>
                </a:solidFill>
                <a:latin typeface="Raleway" panose="020B0503030101060003"/>
              </a:rPr>
              <a:t>/visszatérítendő/</a:t>
            </a:r>
            <a:endParaRPr lang="hu-HU" sz="4000" spc="500" dirty="0">
              <a:solidFill>
                <a:schemeClr val="bg1"/>
              </a:solidFill>
              <a:latin typeface="Raleway" panose="020B0503030101060003"/>
            </a:endParaRPr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9B4E7F9A-DBE5-48D0-BED8-A7563D089948}"/>
              </a:ext>
            </a:extLst>
          </p:cNvPr>
          <p:cNvSpPr/>
          <p:nvPr/>
        </p:nvSpPr>
        <p:spPr>
          <a:xfrm>
            <a:off x="954330" y="1109484"/>
            <a:ext cx="85579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hu-HU" i="1" dirty="0">
              <a:solidFill>
                <a:schemeClr val="bg1"/>
              </a:solidFill>
              <a:latin typeface="Raleway" panose="020B0503030101060003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0F9BED9-34C6-45F0-B1CC-06075068C8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0539744"/>
              </p:ext>
            </p:extLst>
          </p:nvPr>
        </p:nvGraphicFramePr>
        <p:xfrm>
          <a:off x="1308196" y="3061229"/>
          <a:ext cx="8854979" cy="3940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Szövegdoboz 5">
            <a:extLst>
              <a:ext uri="{FF2B5EF4-FFF2-40B4-BE49-F238E27FC236}">
                <a16:creationId xmlns:a16="http://schemas.microsoft.com/office/drawing/2014/main" id="{6326EB8D-A9A3-454F-8671-036A42B53E14}"/>
              </a:ext>
            </a:extLst>
          </p:cNvPr>
          <p:cNvSpPr txBox="1"/>
          <p:nvPr/>
        </p:nvSpPr>
        <p:spPr>
          <a:xfrm>
            <a:off x="1505046" y="3286125"/>
            <a:ext cx="2647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prstClr val="white"/>
                </a:solidFill>
                <a:latin typeface="Raleway" panose="020B0503030101060003"/>
              </a:rPr>
              <a:t>KO VIZSGÁLAT</a:t>
            </a:r>
          </a:p>
        </p:txBody>
      </p:sp>
      <p:sp>
        <p:nvSpPr>
          <p:cNvPr id="11" name="Háromszög 10">
            <a:extLst>
              <a:ext uri="{FF2B5EF4-FFF2-40B4-BE49-F238E27FC236}">
                <a16:creationId xmlns:a16="http://schemas.microsoft.com/office/drawing/2014/main" id="{6111ED45-47CE-406C-861F-D01BEFB5AFD7}"/>
              </a:ext>
            </a:extLst>
          </p:cNvPr>
          <p:cNvSpPr/>
          <p:nvPr/>
        </p:nvSpPr>
        <p:spPr>
          <a:xfrm>
            <a:off x="9277350" y="2021514"/>
            <a:ext cx="613461" cy="580710"/>
          </a:xfrm>
          <a:prstGeom prst="triangle">
            <a:avLst>
              <a:gd name="adj" fmla="val 100000"/>
            </a:avLst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30B87893-FE57-4A5D-AB80-15090BB3C74D}"/>
              </a:ext>
            </a:extLst>
          </p:cNvPr>
          <p:cNvSpPr txBox="1"/>
          <p:nvPr/>
        </p:nvSpPr>
        <p:spPr>
          <a:xfrm>
            <a:off x="5735685" y="2262263"/>
            <a:ext cx="2746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prstClr val="white"/>
                </a:solidFill>
                <a:latin typeface="Raleway" panose="020B0503030101060003"/>
              </a:rPr>
              <a:t>ELŐMINŐSÍTÉS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6A0B40F-675B-4196-935B-B2119E2CFA00}"/>
              </a:ext>
            </a:extLst>
          </p:cNvPr>
          <p:cNvSpPr txBox="1"/>
          <p:nvPr/>
        </p:nvSpPr>
        <p:spPr>
          <a:xfrm>
            <a:off x="1228822" y="2402146"/>
            <a:ext cx="10635929" cy="2246769"/>
          </a:xfrm>
          <a:prstGeom prst="rect">
            <a:avLst/>
          </a:prstGeom>
          <a:noFill/>
          <a:scene3d>
            <a:camera prst="orthographicFront">
              <a:rot lat="0" lon="0" rev="198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hu-HU" sz="14000" dirty="0">
                <a:solidFill>
                  <a:schemeClr val="bg1">
                    <a:alpha val="15000"/>
                  </a:schemeClr>
                </a:solidFill>
                <a:latin typeface="Raleway" panose="020B0503030101060003"/>
              </a:rPr>
              <a:t>DJP - HITEL</a:t>
            </a:r>
          </a:p>
        </p:txBody>
      </p:sp>
    </p:spTree>
    <p:extLst>
      <p:ext uri="{BB962C8B-B14F-4D97-AF65-F5344CB8AC3E}">
        <p14:creationId xmlns:p14="http://schemas.microsoft.com/office/powerpoint/2010/main" val="3301540617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D7B4B7-E7C0-534D-B119-E1BA0AF28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ím 1">
            <a:extLst>
              <a:ext uri="{FF2B5EF4-FFF2-40B4-BE49-F238E27FC236}">
                <a16:creationId xmlns:a16="http://schemas.microsoft.com/office/drawing/2014/main" id="{326743DD-0A93-484D-9F7D-699C7251EDE3}"/>
              </a:ext>
            </a:extLst>
          </p:cNvPr>
          <p:cNvSpPr txBox="1">
            <a:spLocks/>
          </p:cNvSpPr>
          <p:nvPr/>
        </p:nvSpPr>
        <p:spPr>
          <a:xfrm>
            <a:off x="3222373" y="2392925"/>
            <a:ext cx="5904656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33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hu-HU" dirty="0">
                <a:latin typeface="Raleway" panose="020B0503030101060003" pitchFamily="34" charset="-18"/>
              </a:rPr>
              <a:t>KÖSZÖNÖM A FIGYELMET!</a:t>
            </a:r>
          </a:p>
        </p:txBody>
      </p:sp>
      <p:pic>
        <p:nvPicPr>
          <p:cNvPr id="6" name="Kép 5" descr="infoblokk_kedv_final_CMYK_ERF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916" y="3579223"/>
            <a:ext cx="4745083" cy="3278777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3276C9B0-A027-E84C-90F5-6C29E40272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0" y="392216"/>
            <a:ext cx="2184985" cy="672303"/>
          </a:xfrm>
          <a:prstGeom prst="rect">
            <a:avLst/>
          </a:prstGeom>
        </p:spPr>
      </p:pic>
      <p:sp>
        <p:nvSpPr>
          <p:cNvPr id="8" name="Cím 1">
            <a:extLst>
              <a:ext uri="{FF2B5EF4-FFF2-40B4-BE49-F238E27FC236}">
                <a16:creationId xmlns:a16="http://schemas.microsoft.com/office/drawing/2014/main" id="{820ACC94-92A0-45D7-954E-69B5A63724A1}"/>
              </a:ext>
            </a:extLst>
          </p:cNvPr>
          <p:cNvSpPr txBox="1">
            <a:spLocks/>
          </p:cNvSpPr>
          <p:nvPr/>
        </p:nvSpPr>
        <p:spPr>
          <a:xfrm>
            <a:off x="708589" y="4138491"/>
            <a:ext cx="6029739" cy="1080120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z="2000" dirty="0">
                <a:latin typeface="Raleway" panose="020B0503030101060003" pitchFamily="34" charset="-18"/>
              </a:rPr>
              <a:t>Czimbalmos Levente</a:t>
            </a:r>
          </a:p>
          <a:p>
            <a:r>
              <a:rPr lang="hu-HU" sz="2000" b="0" cap="none" dirty="0">
                <a:latin typeface="Raleway" panose="020B0503030101060003" pitchFamily="34" charset="-18"/>
              </a:rPr>
              <a:t>szakmai vezető</a:t>
            </a:r>
          </a:p>
          <a:p>
            <a:r>
              <a:rPr lang="hu-HU" sz="2000" b="0" cap="none" dirty="0">
                <a:latin typeface="Raleway" panose="020B0503030101060003" pitchFamily="34" charset="-18"/>
              </a:rPr>
              <a:t>MKIK - MVP</a:t>
            </a:r>
          </a:p>
          <a:p>
            <a:endParaRPr lang="hu-HU" sz="2000" b="0" cap="none" dirty="0"/>
          </a:p>
          <a:p>
            <a:r>
              <a:rPr lang="hu-HU" sz="2000" b="0" i="1" cap="none" dirty="0">
                <a:latin typeface="Raleway" panose="020B0503030101060003" pitchFamily="34" charset="-18"/>
              </a:rPr>
              <a:t>czimbalmos.levente@ginop-mkik.hu</a:t>
            </a:r>
          </a:p>
          <a:p>
            <a:r>
              <a:rPr lang="hu-HU" sz="2000" b="0" i="1" cap="none" dirty="0">
                <a:latin typeface="Raleway" panose="020B0503030101060003" pitchFamily="34" charset="-18"/>
              </a:rPr>
              <a:t>www.vallalkozzdigitalisan.hu</a:t>
            </a:r>
          </a:p>
          <a:p>
            <a:r>
              <a:rPr lang="hu-HU" sz="2000" b="0" i="1" cap="none" dirty="0">
                <a:latin typeface="Raleway" panose="020B0503030101060003" pitchFamily="34" charset="-18"/>
              </a:rPr>
              <a:t>https://www.facebook.com/vallalkozzdigitalisan/ </a:t>
            </a:r>
          </a:p>
        </p:txBody>
      </p:sp>
    </p:spTree>
    <p:extLst>
      <p:ext uri="{BB962C8B-B14F-4D97-AF65-F5344CB8AC3E}">
        <p14:creationId xmlns:p14="http://schemas.microsoft.com/office/powerpoint/2010/main" val="87860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2"/>
          <p:cNvSpPr/>
          <p:nvPr/>
        </p:nvSpPr>
        <p:spPr>
          <a:xfrm>
            <a:off x="6096000" y="1717820"/>
            <a:ext cx="699770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Kkv digitalizáció 2020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60F281A-295E-4893-8E16-A7A3FDCDC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églalap 2">
            <a:extLst>
              <a:ext uri="{FF2B5EF4-FFF2-40B4-BE49-F238E27FC236}">
                <a16:creationId xmlns:a16="http://schemas.microsoft.com/office/drawing/2014/main" id="{F52DBEF5-6CA1-40A2-AC51-1F27A5CCCF23}"/>
              </a:ext>
            </a:extLst>
          </p:cNvPr>
          <p:cNvSpPr/>
          <p:nvPr/>
        </p:nvSpPr>
        <p:spPr>
          <a:xfrm>
            <a:off x="6208644" y="1717820"/>
            <a:ext cx="6997700" cy="114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800" b="1" cap="all" dirty="0">
                <a:solidFill>
                  <a:schemeClr val="bg1"/>
                </a:solidFill>
                <a:latin typeface="Raleway" panose="020B0503030101060003" pitchFamily="34" charset="-18"/>
                <a:cs typeface="Arial"/>
              </a:rPr>
              <a:t>Kkv digitalizáció 2020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746836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853" y="-767428"/>
            <a:ext cx="13600853" cy="7650480"/>
          </a:xfrm>
          <a:prstGeom prst="rect">
            <a:avLst/>
          </a:prstGeom>
        </p:spPr>
      </p:pic>
      <p:pic>
        <p:nvPicPr>
          <p:cNvPr id="2" name="Kép 104" descr="A képen szöveg, aláírás látható&#10;&#10;A leírás teljesen megbízható">
            <a:extLst>
              <a:ext uri="{FF2B5EF4-FFF2-40B4-BE49-F238E27FC236}">
                <a16:creationId xmlns:a16="http://schemas.microsoft.com/office/drawing/2014/main" id="{A62CD340-107D-42F7-AD00-3E945F2DE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81" y="4950741"/>
            <a:ext cx="1357162" cy="1571175"/>
          </a:xfrm>
          <a:prstGeom prst="rect">
            <a:avLst/>
          </a:prstGeom>
        </p:spPr>
      </p:pic>
      <p:sp>
        <p:nvSpPr>
          <p:cNvPr id="4" name="Téglalap 49">
            <a:extLst>
              <a:ext uri="{FF2B5EF4-FFF2-40B4-BE49-F238E27FC236}">
                <a16:creationId xmlns:a16="http://schemas.microsoft.com/office/drawing/2014/main" id="{8AC0867C-A1FE-41C3-A3F9-9D617958273F}"/>
              </a:ext>
            </a:extLst>
          </p:cNvPr>
          <p:cNvSpPr/>
          <p:nvPr/>
        </p:nvSpPr>
        <p:spPr>
          <a:xfrm>
            <a:off x="6139543" y="704749"/>
            <a:ext cx="542308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Raleway"/>
              </a:rPr>
              <a:t>EU átlaga </a:t>
            </a:r>
            <a:r>
              <a:rPr lang="hu-HU" sz="2400" dirty="0">
                <a:solidFill>
                  <a:schemeClr val="bg1"/>
                </a:solidFill>
                <a:latin typeface="Raleway"/>
              </a:rPr>
              <a:t>(DESI)</a:t>
            </a:r>
            <a:r>
              <a:rPr lang="hu-HU" sz="2400" b="1" dirty="0">
                <a:solidFill>
                  <a:schemeClr val="bg1"/>
                </a:solidFill>
                <a:latin typeface="Raleway"/>
              </a:rPr>
              <a:t>: </a:t>
            </a:r>
          </a:p>
          <a:p>
            <a:r>
              <a:rPr lang="hu-HU" sz="2400" i="1" dirty="0">
                <a:solidFill>
                  <a:schemeClr val="bg1"/>
                </a:solidFill>
                <a:latin typeface="Raleway"/>
              </a:rPr>
              <a:t>minden 5. vállalkozás</a:t>
            </a:r>
          </a:p>
          <a:p>
            <a:endParaRPr lang="hu-HU" sz="2400" b="1" dirty="0">
              <a:solidFill>
                <a:schemeClr val="bg1"/>
              </a:solidFill>
              <a:latin typeface="Raleway"/>
            </a:endParaRPr>
          </a:p>
          <a:p>
            <a:r>
              <a:rPr lang="hu-HU" sz="2400" b="1" dirty="0">
                <a:solidFill>
                  <a:schemeClr val="bg1"/>
                </a:solidFill>
                <a:latin typeface="Raleway"/>
              </a:rPr>
              <a:t>Hazai átlag</a:t>
            </a:r>
            <a:r>
              <a:rPr lang="hu-HU" sz="2400" dirty="0">
                <a:solidFill>
                  <a:schemeClr val="bg1"/>
                </a:solidFill>
                <a:latin typeface="Raleway"/>
              </a:rPr>
              <a:t> (DESI)</a:t>
            </a:r>
            <a:r>
              <a:rPr lang="hu-HU" sz="2400" b="1" dirty="0">
                <a:solidFill>
                  <a:schemeClr val="bg1"/>
                </a:solidFill>
                <a:latin typeface="Raleway"/>
              </a:rPr>
              <a:t>: </a:t>
            </a:r>
          </a:p>
          <a:p>
            <a:r>
              <a:rPr lang="hu-HU" sz="2400" i="1" dirty="0">
                <a:solidFill>
                  <a:schemeClr val="bg1"/>
                </a:solidFill>
                <a:latin typeface="Raleway"/>
              </a:rPr>
              <a:t>10 vállalkozásra </a:t>
            </a:r>
          </a:p>
          <a:p>
            <a:r>
              <a:rPr lang="hu-HU" sz="2400" i="1" dirty="0">
                <a:solidFill>
                  <a:schemeClr val="bg1"/>
                </a:solidFill>
                <a:latin typeface="Raleway"/>
              </a:rPr>
              <a:t>sem jut egy</a:t>
            </a:r>
          </a:p>
          <a:p>
            <a:endParaRPr lang="hu-HU" b="1" dirty="0">
              <a:solidFill>
                <a:schemeClr val="bg1"/>
              </a:solidFill>
              <a:latin typeface="Raleway"/>
            </a:endParaRPr>
          </a:p>
          <a:p>
            <a:pPr algn="ctr"/>
            <a:endParaRPr lang="hu-HU" sz="2400" b="1" dirty="0">
              <a:solidFill>
                <a:schemeClr val="bg1"/>
              </a:solidFill>
              <a:latin typeface="Raleway"/>
            </a:endParaRP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Raleway"/>
              </a:rPr>
              <a:t>„ELŐKELŐ” UTOLSÓ HELY</a:t>
            </a:r>
          </a:p>
          <a:p>
            <a:pPr algn="ctr"/>
            <a:endParaRPr lang="hu-HU" sz="2400" dirty="0">
              <a:solidFill>
                <a:schemeClr val="bg1"/>
              </a:solidFill>
              <a:latin typeface="Raleway"/>
            </a:endParaRP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Raleway"/>
              </a:rPr>
              <a:t>NEM FONTOSAK AZ ÜGYFELEK?</a:t>
            </a:r>
            <a:endParaRPr lang="hu-HU" sz="2400" dirty="0">
              <a:latin typeface="Raleway"/>
            </a:endParaRPr>
          </a:p>
        </p:txBody>
      </p:sp>
      <p:sp>
        <p:nvSpPr>
          <p:cNvPr id="5" name="Szövegdoboz 96">
            <a:extLst>
              <a:ext uri="{FF2B5EF4-FFF2-40B4-BE49-F238E27FC236}">
                <a16:creationId xmlns:a16="http://schemas.microsoft.com/office/drawing/2014/main" id="{E41AE050-658C-4F24-BDEB-0A3F847F55A0}"/>
              </a:ext>
            </a:extLst>
          </p:cNvPr>
          <p:cNvSpPr txBox="1"/>
          <p:nvPr/>
        </p:nvSpPr>
        <p:spPr>
          <a:xfrm>
            <a:off x="9568543" y="899755"/>
            <a:ext cx="600075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1200" b="1" dirty="0">
                <a:solidFill>
                  <a:srgbClr val="0E4484"/>
                </a:solidFill>
                <a:latin typeface="Gill Sans MT" panose="020B0502020104020203" pitchFamily="34" charset="-18"/>
              </a:rPr>
              <a:t>21%</a:t>
            </a:r>
          </a:p>
        </p:txBody>
      </p:sp>
      <p:grpSp>
        <p:nvGrpSpPr>
          <p:cNvPr id="6" name="Csoportba foglalás 93">
            <a:extLst>
              <a:ext uri="{FF2B5EF4-FFF2-40B4-BE49-F238E27FC236}">
                <a16:creationId xmlns:a16="http://schemas.microsoft.com/office/drawing/2014/main" id="{60F2F455-CCF1-4644-AA39-0DCE3FF22E20}"/>
              </a:ext>
            </a:extLst>
          </p:cNvPr>
          <p:cNvGrpSpPr/>
          <p:nvPr/>
        </p:nvGrpSpPr>
        <p:grpSpPr>
          <a:xfrm>
            <a:off x="9132131" y="790669"/>
            <a:ext cx="2607274" cy="276999"/>
            <a:chOff x="6827187" y="1616256"/>
            <a:chExt cx="2607274" cy="276999"/>
          </a:xfrm>
        </p:grpSpPr>
        <p:cxnSp>
          <p:nvCxnSpPr>
            <p:cNvPr id="7" name="Egyenes összekötő 94">
              <a:extLst>
                <a:ext uri="{FF2B5EF4-FFF2-40B4-BE49-F238E27FC236}">
                  <a16:creationId xmlns:a16="http://schemas.microsoft.com/office/drawing/2014/main" id="{6563D020-179B-4F6D-B8F7-95B10C09E2C1}"/>
                </a:ext>
              </a:extLst>
            </p:cNvPr>
            <p:cNvCxnSpPr/>
            <p:nvPr/>
          </p:nvCxnSpPr>
          <p:spPr>
            <a:xfrm>
              <a:off x="6827187" y="1754756"/>
              <a:ext cx="2607274" cy="0"/>
            </a:xfrm>
            <a:prstGeom prst="line">
              <a:avLst/>
            </a:prstGeom>
            <a:ln w="276225">
              <a:solidFill>
                <a:srgbClr val="94D5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Egyenes összekötő 95">
              <a:extLst>
                <a:ext uri="{FF2B5EF4-FFF2-40B4-BE49-F238E27FC236}">
                  <a16:creationId xmlns:a16="http://schemas.microsoft.com/office/drawing/2014/main" id="{AB42E52A-31AC-4B92-8150-1E55690DC5E2}"/>
                </a:ext>
              </a:extLst>
            </p:cNvPr>
            <p:cNvCxnSpPr/>
            <p:nvPr/>
          </p:nvCxnSpPr>
          <p:spPr>
            <a:xfrm>
              <a:off x="6827187" y="1754756"/>
              <a:ext cx="436412" cy="0"/>
            </a:xfrm>
            <a:prstGeom prst="line">
              <a:avLst/>
            </a:prstGeom>
            <a:ln w="203200">
              <a:solidFill>
                <a:srgbClr val="0E44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Szövegdoboz 96">
              <a:extLst>
                <a:ext uri="{FF2B5EF4-FFF2-40B4-BE49-F238E27FC236}">
                  <a16:creationId xmlns:a16="http://schemas.microsoft.com/office/drawing/2014/main" id="{E41AE050-658C-4F24-BDEB-0A3F847F55A0}"/>
                </a:ext>
              </a:extLst>
            </p:cNvPr>
            <p:cNvSpPr txBox="1"/>
            <p:nvPr/>
          </p:nvSpPr>
          <p:spPr>
            <a:xfrm>
              <a:off x="7263599" y="1616256"/>
              <a:ext cx="60007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b="1" dirty="0">
                  <a:solidFill>
                    <a:srgbClr val="0E4484"/>
                  </a:solidFill>
                  <a:latin typeface="Gill Sans MT" panose="020B0502020104020203" pitchFamily="34" charset="-18"/>
                </a:rPr>
                <a:t>21%</a:t>
              </a:r>
            </a:p>
          </p:txBody>
        </p:sp>
      </p:grpSp>
      <p:grpSp>
        <p:nvGrpSpPr>
          <p:cNvPr id="10" name="Csoportba foglalás 97">
            <a:extLst>
              <a:ext uri="{FF2B5EF4-FFF2-40B4-BE49-F238E27FC236}">
                <a16:creationId xmlns:a16="http://schemas.microsoft.com/office/drawing/2014/main" id="{E34CCE5E-DEEC-458F-AD44-1F2BEE91F9DF}"/>
              </a:ext>
            </a:extLst>
          </p:cNvPr>
          <p:cNvGrpSpPr/>
          <p:nvPr/>
        </p:nvGrpSpPr>
        <p:grpSpPr>
          <a:xfrm>
            <a:off x="9132131" y="1879690"/>
            <a:ext cx="2607274" cy="276999"/>
            <a:chOff x="6827187" y="1615507"/>
            <a:chExt cx="2607274" cy="276999"/>
          </a:xfrm>
        </p:grpSpPr>
        <p:cxnSp>
          <p:nvCxnSpPr>
            <p:cNvPr id="11" name="Egyenes összekötő 98">
              <a:extLst>
                <a:ext uri="{FF2B5EF4-FFF2-40B4-BE49-F238E27FC236}">
                  <a16:creationId xmlns:a16="http://schemas.microsoft.com/office/drawing/2014/main" id="{DF858B47-F50D-4A50-9A34-8F7808E8996B}"/>
                </a:ext>
              </a:extLst>
            </p:cNvPr>
            <p:cNvCxnSpPr/>
            <p:nvPr/>
          </p:nvCxnSpPr>
          <p:spPr>
            <a:xfrm>
              <a:off x="6827187" y="1754756"/>
              <a:ext cx="2607274" cy="0"/>
            </a:xfrm>
            <a:prstGeom prst="line">
              <a:avLst/>
            </a:prstGeom>
            <a:ln w="276225">
              <a:solidFill>
                <a:srgbClr val="94D5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99">
              <a:extLst>
                <a:ext uri="{FF2B5EF4-FFF2-40B4-BE49-F238E27FC236}">
                  <a16:creationId xmlns:a16="http://schemas.microsoft.com/office/drawing/2014/main" id="{E1D35F41-92AB-496A-83E5-12855888C737}"/>
                </a:ext>
              </a:extLst>
            </p:cNvPr>
            <p:cNvCxnSpPr/>
            <p:nvPr/>
          </p:nvCxnSpPr>
          <p:spPr>
            <a:xfrm flipV="1">
              <a:off x="6827187" y="1754006"/>
              <a:ext cx="218206" cy="750"/>
            </a:xfrm>
            <a:prstGeom prst="line">
              <a:avLst/>
            </a:prstGeom>
            <a:ln w="203200">
              <a:solidFill>
                <a:srgbClr val="0E44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Szövegdoboz 100">
              <a:extLst>
                <a:ext uri="{FF2B5EF4-FFF2-40B4-BE49-F238E27FC236}">
                  <a16:creationId xmlns:a16="http://schemas.microsoft.com/office/drawing/2014/main" id="{1699FF0A-7267-498B-AC9E-F1B834C9ADE1}"/>
                </a:ext>
              </a:extLst>
            </p:cNvPr>
            <p:cNvSpPr txBox="1"/>
            <p:nvPr/>
          </p:nvSpPr>
          <p:spPr>
            <a:xfrm>
              <a:off x="7045393" y="1615507"/>
              <a:ext cx="60007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b="1" dirty="0">
                  <a:solidFill>
                    <a:srgbClr val="0E4484"/>
                  </a:solidFill>
                  <a:latin typeface="Gill Sans MT" panose="020B0502020104020203" pitchFamily="34" charset="-18"/>
                </a:rPr>
                <a:t>8,5%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3701146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8"/>
            <a:ext cx="12192000" cy="6855344"/>
          </a:xfrm>
          <a:prstGeom prst="rect">
            <a:avLst/>
          </a:prstGeom>
        </p:spPr>
      </p:pic>
      <p:sp>
        <p:nvSpPr>
          <p:cNvPr id="6" name="Téglalap 5">
            <a:extLst>
              <a:ext uri="{FF2B5EF4-FFF2-40B4-BE49-F238E27FC236}">
                <a16:creationId xmlns:a16="http://schemas.microsoft.com/office/drawing/2014/main" id="{43FCBA59-043A-42CA-BD41-A1776144F53A}"/>
              </a:ext>
            </a:extLst>
          </p:cNvPr>
          <p:cNvSpPr/>
          <p:nvPr/>
        </p:nvSpPr>
        <p:spPr>
          <a:xfrm>
            <a:off x="6498771" y="1397674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400" b="1" dirty="0">
                <a:solidFill>
                  <a:schemeClr val="bg1"/>
                </a:solidFill>
                <a:latin typeface="Raleway"/>
              </a:rPr>
              <a:t>EU átlaga (DESI): </a:t>
            </a:r>
          </a:p>
          <a:p>
            <a:endParaRPr lang="hu-HU" sz="2400" b="1" dirty="0">
              <a:solidFill>
                <a:schemeClr val="bg1"/>
              </a:solidFill>
              <a:latin typeface="Raleway"/>
            </a:endParaRPr>
          </a:p>
          <a:p>
            <a:r>
              <a:rPr lang="hu-HU" sz="2400" b="1" dirty="0">
                <a:solidFill>
                  <a:schemeClr val="bg1"/>
                </a:solidFill>
                <a:latin typeface="Raleway"/>
              </a:rPr>
              <a:t>Hazai átlag (DESI): </a:t>
            </a:r>
          </a:p>
          <a:p>
            <a:endParaRPr lang="hu-HU" sz="2400" b="1" dirty="0">
              <a:solidFill>
                <a:schemeClr val="bg1"/>
              </a:solidFill>
              <a:latin typeface="Raleway"/>
            </a:endParaRPr>
          </a:p>
          <a:p>
            <a:r>
              <a:rPr lang="hu-HU" sz="2400" b="1" dirty="0">
                <a:solidFill>
                  <a:schemeClr val="bg1"/>
                </a:solidFill>
                <a:latin typeface="Raleway"/>
              </a:rPr>
              <a:t>MVP mérés:</a:t>
            </a:r>
          </a:p>
          <a:p>
            <a:r>
              <a:rPr lang="hu-HU" sz="2400" dirty="0">
                <a:solidFill>
                  <a:schemeClr val="bg1"/>
                </a:solidFill>
                <a:latin typeface="Raleway"/>
              </a:rPr>
              <a:t>minden ~7. vállalkozás</a:t>
            </a:r>
          </a:p>
          <a:p>
            <a:endParaRPr lang="hu-HU" sz="2400" b="1" dirty="0">
              <a:solidFill>
                <a:schemeClr val="bg1"/>
              </a:solidFill>
              <a:latin typeface="Raleway"/>
            </a:endParaRPr>
          </a:p>
          <a:p>
            <a:endParaRPr lang="hu-HU" sz="2400" b="1" dirty="0">
              <a:solidFill>
                <a:schemeClr val="bg1"/>
              </a:solidFill>
              <a:latin typeface="Raleway"/>
            </a:endParaRPr>
          </a:p>
          <a:p>
            <a:pPr algn="ctr"/>
            <a:endParaRPr lang="hu-HU" sz="2400" b="1" dirty="0">
              <a:solidFill>
                <a:schemeClr val="bg1"/>
              </a:solidFill>
              <a:latin typeface="Raleway"/>
            </a:endParaRPr>
          </a:p>
          <a:p>
            <a:pPr algn="ctr"/>
            <a:r>
              <a:rPr lang="hu-HU" sz="2400" dirty="0">
                <a:solidFill>
                  <a:schemeClr val="bg1"/>
                </a:solidFill>
                <a:latin typeface="Raleway"/>
              </a:rPr>
              <a:t>IZLAND ELŐTT 0,4% PONTTAL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6D66DAC1-3E95-4EB4-9AFB-A56F1F5055E5}"/>
              </a:ext>
            </a:extLst>
          </p:cNvPr>
          <p:cNvGrpSpPr/>
          <p:nvPr/>
        </p:nvGrpSpPr>
        <p:grpSpPr>
          <a:xfrm>
            <a:off x="9244692" y="1478035"/>
            <a:ext cx="2607274" cy="276999"/>
            <a:chOff x="6827187" y="1615507"/>
            <a:chExt cx="2607274" cy="276999"/>
          </a:xfrm>
        </p:grpSpPr>
        <p:cxnSp>
          <p:nvCxnSpPr>
            <p:cNvPr id="8" name="Egyenes összekötő 7">
              <a:extLst>
                <a:ext uri="{FF2B5EF4-FFF2-40B4-BE49-F238E27FC236}">
                  <a16:creationId xmlns:a16="http://schemas.microsoft.com/office/drawing/2014/main" id="{17DF0261-BC85-4375-A7C3-FAD17DBF1273}"/>
                </a:ext>
              </a:extLst>
            </p:cNvPr>
            <p:cNvCxnSpPr/>
            <p:nvPr/>
          </p:nvCxnSpPr>
          <p:spPr>
            <a:xfrm>
              <a:off x="6827187" y="1754756"/>
              <a:ext cx="2607274" cy="0"/>
            </a:xfrm>
            <a:prstGeom prst="line">
              <a:avLst/>
            </a:prstGeom>
            <a:ln w="276225">
              <a:solidFill>
                <a:srgbClr val="94D5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8">
              <a:extLst>
                <a:ext uri="{FF2B5EF4-FFF2-40B4-BE49-F238E27FC236}">
                  <a16:creationId xmlns:a16="http://schemas.microsoft.com/office/drawing/2014/main" id="{E45B2671-75BF-4C77-94FF-3016A3B814D2}"/>
                </a:ext>
              </a:extLst>
            </p:cNvPr>
            <p:cNvCxnSpPr/>
            <p:nvPr/>
          </p:nvCxnSpPr>
          <p:spPr>
            <a:xfrm>
              <a:off x="6827187" y="1754756"/>
              <a:ext cx="863346" cy="0"/>
            </a:xfrm>
            <a:prstGeom prst="line">
              <a:avLst/>
            </a:prstGeom>
            <a:ln w="203200">
              <a:solidFill>
                <a:srgbClr val="0E44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Szövegdoboz 9">
              <a:extLst>
                <a:ext uri="{FF2B5EF4-FFF2-40B4-BE49-F238E27FC236}">
                  <a16:creationId xmlns:a16="http://schemas.microsoft.com/office/drawing/2014/main" id="{9BD9A8B2-C008-4DB6-9ED1-D74CC7737B30}"/>
                </a:ext>
              </a:extLst>
            </p:cNvPr>
            <p:cNvSpPr txBox="1"/>
            <p:nvPr/>
          </p:nvSpPr>
          <p:spPr>
            <a:xfrm>
              <a:off x="7826903" y="1615507"/>
              <a:ext cx="60007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b="1" dirty="0">
                  <a:solidFill>
                    <a:srgbClr val="0E4484"/>
                  </a:solidFill>
                  <a:latin typeface="Gill Sans MT" panose="020B0502020104020203" pitchFamily="34" charset="-18"/>
                </a:rPr>
                <a:t>33,8%</a:t>
              </a:r>
            </a:p>
          </p:txBody>
        </p:sp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0EE4ECC2-11EE-406D-BD8B-2B3513E93B4A}"/>
              </a:ext>
            </a:extLst>
          </p:cNvPr>
          <p:cNvGrpSpPr/>
          <p:nvPr/>
        </p:nvGrpSpPr>
        <p:grpSpPr>
          <a:xfrm>
            <a:off x="9244692" y="2211731"/>
            <a:ext cx="2607274" cy="276999"/>
            <a:chOff x="6827187" y="1615507"/>
            <a:chExt cx="2607274" cy="276999"/>
          </a:xfrm>
        </p:grpSpPr>
        <p:cxnSp>
          <p:nvCxnSpPr>
            <p:cNvPr id="12" name="Egyenes összekötő 11">
              <a:extLst>
                <a:ext uri="{FF2B5EF4-FFF2-40B4-BE49-F238E27FC236}">
                  <a16:creationId xmlns:a16="http://schemas.microsoft.com/office/drawing/2014/main" id="{C1FCAD04-A73F-4FA8-9BA8-1E28F911711B}"/>
                </a:ext>
              </a:extLst>
            </p:cNvPr>
            <p:cNvCxnSpPr/>
            <p:nvPr/>
          </p:nvCxnSpPr>
          <p:spPr>
            <a:xfrm>
              <a:off x="6827187" y="1754756"/>
              <a:ext cx="2607274" cy="0"/>
            </a:xfrm>
            <a:prstGeom prst="line">
              <a:avLst/>
            </a:prstGeom>
            <a:ln w="276225">
              <a:solidFill>
                <a:srgbClr val="94D5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12">
              <a:extLst>
                <a:ext uri="{FF2B5EF4-FFF2-40B4-BE49-F238E27FC236}">
                  <a16:creationId xmlns:a16="http://schemas.microsoft.com/office/drawing/2014/main" id="{02E7811B-C076-499C-8E8A-B1D24CB1FFD8}"/>
                </a:ext>
              </a:extLst>
            </p:cNvPr>
            <p:cNvCxnSpPr/>
            <p:nvPr/>
          </p:nvCxnSpPr>
          <p:spPr>
            <a:xfrm flipV="1">
              <a:off x="6827187" y="1754006"/>
              <a:ext cx="433614" cy="750"/>
            </a:xfrm>
            <a:prstGeom prst="line">
              <a:avLst/>
            </a:prstGeom>
            <a:ln w="203200">
              <a:solidFill>
                <a:srgbClr val="0E44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zövegdoboz 13">
              <a:extLst>
                <a:ext uri="{FF2B5EF4-FFF2-40B4-BE49-F238E27FC236}">
                  <a16:creationId xmlns:a16="http://schemas.microsoft.com/office/drawing/2014/main" id="{2B4857BD-7F5F-471B-9843-C0E23C329A3C}"/>
                </a:ext>
              </a:extLst>
            </p:cNvPr>
            <p:cNvSpPr txBox="1"/>
            <p:nvPr/>
          </p:nvSpPr>
          <p:spPr>
            <a:xfrm>
              <a:off x="7447518" y="1615507"/>
              <a:ext cx="60007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b="1" dirty="0">
                  <a:solidFill>
                    <a:srgbClr val="0E4484"/>
                  </a:solidFill>
                  <a:latin typeface="Gill Sans MT" panose="020B0502020104020203" pitchFamily="34" charset="-18"/>
                </a:rPr>
                <a:t>14,4%</a:t>
              </a:r>
            </a:p>
          </p:txBody>
        </p:sp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6B49A780-F349-4699-82D3-7005E23F9045}"/>
              </a:ext>
            </a:extLst>
          </p:cNvPr>
          <p:cNvGrpSpPr/>
          <p:nvPr/>
        </p:nvGrpSpPr>
        <p:grpSpPr>
          <a:xfrm>
            <a:off x="9240808" y="2917666"/>
            <a:ext cx="2607274" cy="276999"/>
            <a:chOff x="6827187" y="1615507"/>
            <a:chExt cx="2607274" cy="276999"/>
          </a:xfrm>
        </p:grpSpPr>
        <p:cxnSp>
          <p:nvCxnSpPr>
            <p:cNvPr id="16" name="Egyenes összekötő 15">
              <a:extLst>
                <a:ext uri="{FF2B5EF4-FFF2-40B4-BE49-F238E27FC236}">
                  <a16:creationId xmlns:a16="http://schemas.microsoft.com/office/drawing/2014/main" id="{8764AD23-091D-4A4E-963D-7B749C16EC39}"/>
                </a:ext>
              </a:extLst>
            </p:cNvPr>
            <p:cNvCxnSpPr/>
            <p:nvPr/>
          </p:nvCxnSpPr>
          <p:spPr>
            <a:xfrm>
              <a:off x="6827187" y="1754756"/>
              <a:ext cx="2607274" cy="0"/>
            </a:xfrm>
            <a:prstGeom prst="line">
              <a:avLst/>
            </a:prstGeom>
            <a:ln w="276225">
              <a:solidFill>
                <a:srgbClr val="94D5F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>
              <a:extLst>
                <a:ext uri="{FF2B5EF4-FFF2-40B4-BE49-F238E27FC236}">
                  <a16:creationId xmlns:a16="http://schemas.microsoft.com/office/drawing/2014/main" id="{5CC907CD-A074-420D-A37E-8152A4B2DC4F}"/>
                </a:ext>
              </a:extLst>
            </p:cNvPr>
            <p:cNvCxnSpPr/>
            <p:nvPr/>
          </p:nvCxnSpPr>
          <p:spPr>
            <a:xfrm flipV="1">
              <a:off x="6827187" y="1754006"/>
              <a:ext cx="518886" cy="750"/>
            </a:xfrm>
            <a:prstGeom prst="line">
              <a:avLst/>
            </a:prstGeom>
            <a:ln w="203200">
              <a:solidFill>
                <a:srgbClr val="0E448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Szövegdoboz 17">
              <a:extLst>
                <a:ext uri="{FF2B5EF4-FFF2-40B4-BE49-F238E27FC236}">
                  <a16:creationId xmlns:a16="http://schemas.microsoft.com/office/drawing/2014/main" id="{AC5B7497-F670-4375-9D4B-68A9A2767393}"/>
                </a:ext>
              </a:extLst>
            </p:cNvPr>
            <p:cNvSpPr txBox="1"/>
            <p:nvPr/>
          </p:nvSpPr>
          <p:spPr>
            <a:xfrm>
              <a:off x="7467702" y="1615507"/>
              <a:ext cx="60007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hu-HU" sz="1200" b="1" dirty="0">
                  <a:solidFill>
                    <a:srgbClr val="0E4484"/>
                  </a:solidFill>
                  <a:latin typeface="Gill Sans MT" panose="020B0502020104020203" pitchFamily="34" charset="-18"/>
                </a:rPr>
                <a:t>17%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3579218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AD8198-2534-E546-9992-2949B1E28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AEF4030C-B8F4-4DD2-B444-413B7F795240}"/>
              </a:ext>
            </a:extLst>
          </p:cNvPr>
          <p:cNvSpPr/>
          <p:nvPr/>
        </p:nvSpPr>
        <p:spPr>
          <a:xfrm>
            <a:off x="3663792" y="2156230"/>
            <a:ext cx="4886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2" name="Nyíl: négyágú 1">
            <a:extLst>
              <a:ext uri="{FF2B5EF4-FFF2-40B4-BE49-F238E27FC236}">
                <a16:creationId xmlns:a16="http://schemas.microsoft.com/office/drawing/2014/main" id="{3597B4C6-2491-43E3-B7B7-51F44FD84D09}"/>
              </a:ext>
            </a:extLst>
          </p:cNvPr>
          <p:cNvSpPr/>
          <p:nvPr/>
        </p:nvSpPr>
        <p:spPr>
          <a:xfrm>
            <a:off x="3364992" y="1697090"/>
            <a:ext cx="5462016" cy="4445508"/>
          </a:xfrm>
          <a:prstGeom prst="quadArrow">
            <a:avLst>
              <a:gd name="adj1" fmla="val 593"/>
              <a:gd name="adj2" fmla="val 1607"/>
              <a:gd name="adj3" fmla="val 708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B29629FB-2C36-497B-AEED-9DAB08A4C3BB}"/>
              </a:ext>
            </a:extLst>
          </p:cNvPr>
          <p:cNvSpPr/>
          <p:nvPr/>
        </p:nvSpPr>
        <p:spPr>
          <a:xfrm>
            <a:off x="3652763" y="224558"/>
            <a:ext cx="48864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Digitális egyensúly</a:t>
            </a:r>
          </a:p>
        </p:txBody>
      </p:sp>
      <p:sp>
        <p:nvSpPr>
          <p:cNvPr id="9" name="Téglalap 8">
            <a:extLst>
              <a:ext uri="{FF2B5EF4-FFF2-40B4-BE49-F238E27FC236}">
                <a16:creationId xmlns:a16="http://schemas.microsoft.com/office/drawing/2014/main" id="{FB238845-92F6-4BC1-BC43-B2F0C82228AE}"/>
              </a:ext>
            </a:extLst>
          </p:cNvPr>
          <p:cNvSpPr/>
          <p:nvPr/>
        </p:nvSpPr>
        <p:spPr>
          <a:xfrm>
            <a:off x="3663792" y="939960"/>
            <a:ext cx="48864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cap="all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kompetencia</a:t>
            </a: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25654DFD-0777-4F43-92FD-80C789725849}"/>
              </a:ext>
            </a:extLst>
          </p:cNvPr>
          <p:cNvSpPr/>
          <p:nvPr/>
        </p:nvSpPr>
        <p:spPr>
          <a:xfrm>
            <a:off x="-536352" y="3411176"/>
            <a:ext cx="48864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cap="all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infrastruktúra</a:t>
            </a:r>
          </a:p>
        </p:txBody>
      </p:sp>
      <p:sp>
        <p:nvSpPr>
          <p:cNvPr id="11" name="Téglalap 10">
            <a:extLst>
              <a:ext uri="{FF2B5EF4-FFF2-40B4-BE49-F238E27FC236}">
                <a16:creationId xmlns:a16="http://schemas.microsoft.com/office/drawing/2014/main" id="{AB190AA2-A942-4DAD-BD38-47C9EAF5DA52}"/>
              </a:ext>
            </a:extLst>
          </p:cNvPr>
          <p:cNvSpPr/>
          <p:nvPr/>
        </p:nvSpPr>
        <p:spPr>
          <a:xfrm>
            <a:off x="7963800" y="3394180"/>
            <a:ext cx="48864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cap="all" dirty="0" err="1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szoftverezettség</a:t>
            </a:r>
            <a:endParaRPr lang="hu-HU" sz="2400" cap="all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36DBE4B9-9B81-45D2-81DE-7313C860AE57}"/>
              </a:ext>
            </a:extLst>
          </p:cNvPr>
          <p:cNvSpPr/>
          <p:nvPr/>
        </p:nvSpPr>
        <p:spPr>
          <a:xfrm>
            <a:off x="3663792" y="5865396"/>
            <a:ext cx="48864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cap="all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HR</a:t>
            </a:r>
          </a:p>
        </p:txBody>
      </p:sp>
      <p:sp>
        <p:nvSpPr>
          <p:cNvPr id="4" name="Kör: üres 3">
            <a:extLst>
              <a:ext uri="{FF2B5EF4-FFF2-40B4-BE49-F238E27FC236}">
                <a16:creationId xmlns:a16="http://schemas.microsoft.com/office/drawing/2014/main" id="{581E2724-A683-4155-BA7A-EB757C920153}"/>
              </a:ext>
            </a:extLst>
          </p:cNvPr>
          <p:cNvSpPr/>
          <p:nvPr/>
        </p:nvSpPr>
        <p:spPr>
          <a:xfrm>
            <a:off x="4218432" y="2243328"/>
            <a:ext cx="3745368" cy="3386594"/>
          </a:xfrm>
          <a:prstGeom prst="donut">
            <a:avLst>
              <a:gd name="adj" fmla="val 350"/>
            </a:avLst>
          </a:prstGeom>
          <a:solidFill>
            <a:srgbClr val="F29345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4" name="Kör: üres 13">
            <a:extLst>
              <a:ext uri="{FF2B5EF4-FFF2-40B4-BE49-F238E27FC236}">
                <a16:creationId xmlns:a16="http://schemas.microsoft.com/office/drawing/2014/main" id="{2525E910-207D-42B7-9D44-FF5F4957D613}"/>
              </a:ext>
            </a:extLst>
          </p:cNvPr>
          <p:cNvSpPr/>
          <p:nvPr/>
        </p:nvSpPr>
        <p:spPr>
          <a:xfrm>
            <a:off x="5203562" y="2243328"/>
            <a:ext cx="3745368" cy="3386594"/>
          </a:xfrm>
          <a:prstGeom prst="donut">
            <a:avLst>
              <a:gd name="adj" fmla="val 35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5" name="Kör: üres 14">
            <a:extLst>
              <a:ext uri="{FF2B5EF4-FFF2-40B4-BE49-F238E27FC236}">
                <a16:creationId xmlns:a16="http://schemas.microsoft.com/office/drawing/2014/main" id="{4903F327-76E7-4F0C-BDE8-F0722BE367BE}"/>
              </a:ext>
            </a:extLst>
          </p:cNvPr>
          <p:cNvSpPr/>
          <p:nvPr/>
        </p:nvSpPr>
        <p:spPr>
          <a:xfrm>
            <a:off x="4218432" y="3040102"/>
            <a:ext cx="3745368" cy="3386594"/>
          </a:xfrm>
          <a:prstGeom prst="donut">
            <a:avLst>
              <a:gd name="adj" fmla="val 35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6" name="Kör: üres 15">
            <a:extLst>
              <a:ext uri="{FF2B5EF4-FFF2-40B4-BE49-F238E27FC236}">
                <a16:creationId xmlns:a16="http://schemas.microsoft.com/office/drawing/2014/main" id="{5CD4BF35-D8A1-4B49-931C-E84D74794FAB}"/>
              </a:ext>
            </a:extLst>
          </p:cNvPr>
          <p:cNvSpPr/>
          <p:nvPr/>
        </p:nvSpPr>
        <p:spPr>
          <a:xfrm>
            <a:off x="3068163" y="2282972"/>
            <a:ext cx="3745368" cy="3386594"/>
          </a:xfrm>
          <a:prstGeom prst="donut">
            <a:avLst>
              <a:gd name="adj" fmla="val 35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sp>
        <p:nvSpPr>
          <p:cNvPr id="17" name="Kör: üres 16">
            <a:extLst>
              <a:ext uri="{FF2B5EF4-FFF2-40B4-BE49-F238E27FC236}">
                <a16:creationId xmlns:a16="http://schemas.microsoft.com/office/drawing/2014/main" id="{549296C7-6B25-4D22-8070-7A5E056860C0}"/>
              </a:ext>
            </a:extLst>
          </p:cNvPr>
          <p:cNvSpPr/>
          <p:nvPr/>
        </p:nvSpPr>
        <p:spPr>
          <a:xfrm>
            <a:off x="4331200" y="1302671"/>
            <a:ext cx="3745368" cy="3386594"/>
          </a:xfrm>
          <a:prstGeom prst="donut">
            <a:avLst>
              <a:gd name="adj" fmla="val 350"/>
            </a:avLst>
          </a:prstGeom>
          <a:solidFill>
            <a:srgbClr val="FF000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808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8182FE2E-3590-4786-9A9F-7E0557CDEF89}"/>
              </a:ext>
            </a:extLst>
          </p:cNvPr>
          <p:cNvSpPr/>
          <p:nvPr/>
        </p:nvSpPr>
        <p:spPr>
          <a:xfrm>
            <a:off x="11029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rgbClr val="005B9E"/>
              </a:gs>
              <a:gs pos="100000">
                <a:srgbClr val="1C2E5C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4" name="Téglalap 3">
            <a:extLst>
              <a:ext uri="{FF2B5EF4-FFF2-40B4-BE49-F238E27FC236}">
                <a16:creationId xmlns:a16="http://schemas.microsoft.com/office/drawing/2014/main" id="{03C427BF-F5AD-4CC5-BF6D-41F5E31C7434}"/>
              </a:ext>
            </a:extLst>
          </p:cNvPr>
          <p:cNvSpPr/>
          <p:nvPr/>
        </p:nvSpPr>
        <p:spPr>
          <a:xfrm>
            <a:off x="11029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rgbClr val="005B9E"/>
              </a:gs>
              <a:gs pos="100000">
                <a:srgbClr val="1C2E5C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dirty="0">
                <a:solidFill>
                  <a:schemeClr val="bg1"/>
                </a:solidFill>
                <a:latin typeface="Gill Sans MT" panose="020B0502020104020203" pitchFamily="34" charset="-18"/>
              </a:rPr>
              <a:t>	</a:t>
            </a: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EF4030C-B8F4-4DD2-B444-413B7F795240}"/>
              </a:ext>
            </a:extLst>
          </p:cNvPr>
          <p:cNvSpPr/>
          <p:nvPr/>
        </p:nvSpPr>
        <p:spPr>
          <a:xfrm>
            <a:off x="3663792" y="2156230"/>
            <a:ext cx="48864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MVP saját kutatása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________________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hu-HU" sz="2400" b="1" cap="all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3199 vállalkozás adatai </a:t>
            </a:r>
          </a:p>
        </p:txBody>
      </p:sp>
    </p:spTree>
    <p:extLst>
      <p:ext uri="{BB962C8B-B14F-4D97-AF65-F5344CB8AC3E}">
        <p14:creationId xmlns:p14="http://schemas.microsoft.com/office/powerpoint/2010/main" val="2591736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8182FE2E-3590-4786-9A9F-7E0557CDEF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rgbClr val="005B9E"/>
              </a:gs>
              <a:gs pos="100000">
                <a:srgbClr val="1C2E5C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EF4030C-B8F4-4DD2-B444-413B7F795240}"/>
              </a:ext>
            </a:extLst>
          </p:cNvPr>
          <p:cNvSpPr/>
          <p:nvPr/>
        </p:nvSpPr>
        <p:spPr>
          <a:xfrm>
            <a:off x="524770" y="2607167"/>
            <a:ext cx="19679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 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32F6280B-5AE9-47EB-BC67-DC7253077AB3}"/>
              </a:ext>
            </a:extLst>
          </p:cNvPr>
          <p:cNvSpPr/>
          <p:nvPr/>
        </p:nvSpPr>
        <p:spPr>
          <a:xfrm>
            <a:off x="3652763" y="402586"/>
            <a:ext cx="48864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Amiben jók vagyunk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ADFE768F-6946-40E2-BDE2-E4C62719C86A}"/>
              </a:ext>
            </a:extLst>
          </p:cNvPr>
          <p:cNvSpPr/>
          <p:nvPr/>
        </p:nvSpPr>
        <p:spPr>
          <a:xfrm>
            <a:off x="-278322" y="1850037"/>
            <a:ext cx="4886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dirty="0">
                <a:solidFill>
                  <a:schemeClr val="accent2"/>
                </a:solidFill>
                <a:latin typeface="Gill Sans MT" panose="020B0502020104020203" pitchFamily="34" charset="-18"/>
                <a:cs typeface="Arial"/>
              </a:rPr>
              <a:t>Érvényesség, szoftverjogok</a:t>
            </a:r>
            <a:endParaRPr lang="en-US" sz="2400" dirty="0">
              <a:solidFill>
                <a:schemeClr val="accent2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B71691F6-595C-4CFA-98A7-0FAE2041BB55}"/>
              </a:ext>
            </a:extLst>
          </p:cNvPr>
          <p:cNvSpPr/>
          <p:nvPr/>
        </p:nvSpPr>
        <p:spPr>
          <a:xfrm>
            <a:off x="6491303" y="1692388"/>
            <a:ext cx="48864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7200" dirty="0">
                <a:solidFill>
                  <a:schemeClr val="accent2"/>
                </a:solidFill>
                <a:latin typeface="Gill Sans MT" panose="020B0502020104020203" pitchFamily="34" charset="-18"/>
                <a:cs typeface="Arial"/>
              </a:rPr>
              <a:t>98%</a:t>
            </a:r>
            <a:endParaRPr lang="en-US" sz="7200" dirty="0">
              <a:solidFill>
                <a:schemeClr val="accent2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5B46DB6C-2786-46F6-B816-9168262EBC6E}"/>
              </a:ext>
            </a:extLst>
          </p:cNvPr>
          <p:cNvSpPr/>
          <p:nvPr/>
        </p:nvSpPr>
        <p:spPr>
          <a:xfrm>
            <a:off x="-672805" y="2481835"/>
            <a:ext cx="4886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dirty="0">
                <a:solidFill>
                  <a:schemeClr val="accent6"/>
                </a:solidFill>
                <a:latin typeface="Gill Sans MT" panose="020B0502020104020203" pitchFamily="34" charset="-18"/>
                <a:cs typeface="Arial"/>
              </a:rPr>
              <a:t>Belső (saját) hálózat</a:t>
            </a:r>
            <a:endParaRPr lang="en-US" sz="2400" dirty="0">
              <a:solidFill>
                <a:schemeClr val="accent6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3E35E94A-5E71-40E1-8BDA-BA925D3B5038}"/>
              </a:ext>
            </a:extLst>
          </p:cNvPr>
          <p:cNvSpPr/>
          <p:nvPr/>
        </p:nvSpPr>
        <p:spPr>
          <a:xfrm>
            <a:off x="4867804" y="3766883"/>
            <a:ext cx="48864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7200" dirty="0">
                <a:solidFill>
                  <a:schemeClr val="accent6"/>
                </a:solidFill>
                <a:latin typeface="Gill Sans MT" panose="020B0502020104020203" pitchFamily="34" charset="-18"/>
                <a:cs typeface="Arial"/>
              </a:rPr>
              <a:t>93%</a:t>
            </a:r>
            <a:endParaRPr lang="en-US" sz="7200" dirty="0">
              <a:solidFill>
                <a:schemeClr val="accent6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F87CCE61-B03F-4C18-966C-002166701F0E}"/>
              </a:ext>
            </a:extLst>
          </p:cNvPr>
          <p:cNvSpPr/>
          <p:nvPr/>
        </p:nvSpPr>
        <p:spPr>
          <a:xfrm>
            <a:off x="-800937" y="3108500"/>
            <a:ext cx="4886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Vállalati levelezés</a:t>
            </a: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2BF4FD34-A7DF-428F-ABA3-D2AED576260F}"/>
              </a:ext>
            </a:extLst>
          </p:cNvPr>
          <p:cNvSpPr/>
          <p:nvPr/>
        </p:nvSpPr>
        <p:spPr>
          <a:xfrm>
            <a:off x="4491991" y="2325451"/>
            <a:ext cx="48864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7200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84%</a:t>
            </a:r>
            <a:endParaRPr lang="en-US" sz="72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F6157A05-076E-4E9A-B084-51487AE0A44A}"/>
              </a:ext>
            </a:extLst>
          </p:cNvPr>
          <p:cNvSpPr/>
          <p:nvPr/>
        </p:nvSpPr>
        <p:spPr>
          <a:xfrm>
            <a:off x="-1307825" y="3696696"/>
            <a:ext cx="4886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dirty="0">
                <a:solidFill>
                  <a:srgbClr val="FF0000"/>
                </a:solidFill>
                <a:latin typeface="Gill Sans MT" panose="020B0502020104020203" pitchFamily="34" charset="-18"/>
                <a:cs typeface="Arial"/>
              </a:rPr>
              <a:t>Mobilitás</a:t>
            </a:r>
            <a:endParaRPr lang="en-US" sz="2400" dirty="0">
              <a:solidFill>
                <a:srgbClr val="FF0000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F16A74CA-2605-4595-AB03-32A5D8C0D618}"/>
              </a:ext>
            </a:extLst>
          </p:cNvPr>
          <p:cNvSpPr/>
          <p:nvPr/>
        </p:nvSpPr>
        <p:spPr>
          <a:xfrm>
            <a:off x="6527347" y="4683757"/>
            <a:ext cx="48864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7200" dirty="0">
                <a:solidFill>
                  <a:srgbClr val="FF0000"/>
                </a:solidFill>
                <a:latin typeface="Gill Sans MT" panose="020B0502020104020203" pitchFamily="34" charset="-18"/>
                <a:cs typeface="Arial"/>
              </a:rPr>
              <a:t>91%</a:t>
            </a:r>
            <a:endParaRPr lang="en-US" sz="7200" dirty="0">
              <a:solidFill>
                <a:srgbClr val="FF0000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24" name="Téglalap 23">
            <a:extLst>
              <a:ext uri="{FF2B5EF4-FFF2-40B4-BE49-F238E27FC236}">
                <a16:creationId xmlns:a16="http://schemas.microsoft.com/office/drawing/2014/main" id="{45B657D0-DD32-4312-A71B-F9CA8043AA3F}"/>
              </a:ext>
            </a:extLst>
          </p:cNvPr>
          <p:cNvSpPr/>
          <p:nvPr/>
        </p:nvSpPr>
        <p:spPr>
          <a:xfrm>
            <a:off x="-355072" y="4259025"/>
            <a:ext cx="4886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dirty="0">
                <a:latin typeface="Gill Sans MT" panose="020B0502020104020203" pitchFamily="34" charset="-18"/>
                <a:cs typeface="Arial"/>
              </a:rPr>
              <a:t>Internetközmű minősége</a:t>
            </a:r>
            <a:endParaRPr lang="en-US" sz="2400" dirty="0"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25" name="Téglalap 24">
            <a:extLst>
              <a:ext uri="{FF2B5EF4-FFF2-40B4-BE49-F238E27FC236}">
                <a16:creationId xmlns:a16="http://schemas.microsoft.com/office/drawing/2014/main" id="{0FBBDDA4-AD3C-4A94-A884-3AFBD13F0A07}"/>
              </a:ext>
            </a:extLst>
          </p:cNvPr>
          <p:cNvSpPr/>
          <p:nvPr/>
        </p:nvSpPr>
        <p:spPr>
          <a:xfrm>
            <a:off x="7213550" y="3084315"/>
            <a:ext cx="48864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7200" dirty="0">
                <a:latin typeface="Gill Sans MT" panose="020B0502020104020203" pitchFamily="34" charset="-18"/>
                <a:cs typeface="Arial"/>
              </a:rPr>
              <a:t>71%</a:t>
            </a:r>
            <a:endParaRPr lang="en-US" sz="7200" dirty="0">
              <a:latin typeface="Gill Sans MT" panose="020B0502020104020203" pitchFamily="34" charset="-1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7525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>
            <a:extLst>
              <a:ext uri="{FF2B5EF4-FFF2-40B4-BE49-F238E27FC236}">
                <a16:creationId xmlns:a16="http://schemas.microsoft.com/office/drawing/2014/main" id="{8182FE2E-3590-4786-9A9F-7E0557CDEF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7000">
                <a:srgbClr val="005B9E"/>
              </a:gs>
              <a:gs pos="100000">
                <a:srgbClr val="1C2E5C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EF4030C-B8F4-4DD2-B444-413B7F795240}"/>
              </a:ext>
            </a:extLst>
          </p:cNvPr>
          <p:cNvSpPr/>
          <p:nvPr/>
        </p:nvSpPr>
        <p:spPr>
          <a:xfrm>
            <a:off x="524770" y="2607167"/>
            <a:ext cx="19679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 </a:t>
            </a: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32F6280B-5AE9-47EB-BC67-DC7253077AB3}"/>
              </a:ext>
            </a:extLst>
          </p:cNvPr>
          <p:cNvSpPr/>
          <p:nvPr/>
        </p:nvSpPr>
        <p:spPr>
          <a:xfrm>
            <a:off x="3652763" y="402586"/>
            <a:ext cx="48864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Amiben pedig nem</a:t>
            </a:r>
          </a:p>
        </p:txBody>
      </p:sp>
      <p:sp>
        <p:nvSpPr>
          <p:cNvPr id="16" name="Téglalap 15">
            <a:extLst>
              <a:ext uri="{FF2B5EF4-FFF2-40B4-BE49-F238E27FC236}">
                <a16:creationId xmlns:a16="http://schemas.microsoft.com/office/drawing/2014/main" id="{ADFE768F-6946-40E2-BDE2-E4C62719C86A}"/>
              </a:ext>
            </a:extLst>
          </p:cNvPr>
          <p:cNvSpPr/>
          <p:nvPr/>
        </p:nvSpPr>
        <p:spPr>
          <a:xfrm>
            <a:off x="-528843" y="1888168"/>
            <a:ext cx="4886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dirty="0">
                <a:solidFill>
                  <a:schemeClr val="accent2"/>
                </a:solidFill>
                <a:latin typeface="Gill Sans MT" panose="020B0502020104020203" pitchFamily="34" charset="-18"/>
                <a:cs typeface="Arial"/>
              </a:rPr>
              <a:t>„Netsógor” intézménye</a:t>
            </a:r>
            <a:endParaRPr lang="en-US" sz="2400" dirty="0">
              <a:solidFill>
                <a:schemeClr val="accent2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17" name="Téglalap 16">
            <a:extLst>
              <a:ext uri="{FF2B5EF4-FFF2-40B4-BE49-F238E27FC236}">
                <a16:creationId xmlns:a16="http://schemas.microsoft.com/office/drawing/2014/main" id="{B71691F6-595C-4CFA-98A7-0FAE2041BB55}"/>
              </a:ext>
            </a:extLst>
          </p:cNvPr>
          <p:cNvSpPr/>
          <p:nvPr/>
        </p:nvSpPr>
        <p:spPr>
          <a:xfrm>
            <a:off x="6491303" y="1692388"/>
            <a:ext cx="48864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7200" dirty="0">
                <a:solidFill>
                  <a:schemeClr val="accent2"/>
                </a:solidFill>
                <a:latin typeface="Gill Sans MT" panose="020B0502020104020203" pitchFamily="34" charset="-18"/>
                <a:cs typeface="Arial"/>
              </a:rPr>
              <a:t>65%</a:t>
            </a:r>
            <a:endParaRPr lang="en-US" sz="7200" dirty="0">
              <a:solidFill>
                <a:schemeClr val="accent2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18" name="Téglalap 17">
            <a:extLst>
              <a:ext uri="{FF2B5EF4-FFF2-40B4-BE49-F238E27FC236}">
                <a16:creationId xmlns:a16="http://schemas.microsoft.com/office/drawing/2014/main" id="{5B46DB6C-2786-46F6-B816-9168262EBC6E}"/>
              </a:ext>
            </a:extLst>
          </p:cNvPr>
          <p:cNvSpPr/>
          <p:nvPr/>
        </p:nvSpPr>
        <p:spPr>
          <a:xfrm>
            <a:off x="-861739" y="2712861"/>
            <a:ext cx="4886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dirty="0">
                <a:solidFill>
                  <a:schemeClr val="accent6"/>
                </a:solidFill>
                <a:latin typeface="Gill Sans MT" panose="020B0502020104020203" pitchFamily="34" charset="-18"/>
                <a:cs typeface="Arial"/>
              </a:rPr>
              <a:t>Webes értékesítés</a:t>
            </a:r>
            <a:endParaRPr lang="en-US" sz="2400" dirty="0">
              <a:solidFill>
                <a:schemeClr val="accent6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19" name="Téglalap 18">
            <a:extLst>
              <a:ext uri="{FF2B5EF4-FFF2-40B4-BE49-F238E27FC236}">
                <a16:creationId xmlns:a16="http://schemas.microsoft.com/office/drawing/2014/main" id="{3E35E94A-5E71-40E1-8BDA-BA925D3B5038}"/>
              </a:ext>
            </a:extLst>
          </p:cNvPr>
          <p:cNvSpPr/>
          <p:nvPr/>
        </p:nvSpPr>
        <p:spPr>
          <a:xfrm>
            <a:off x="4867804" y="3766883"/>
            <a:ext cx="48864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7200" dirty="0">
                <a:solidFill>
                  <a:schemeClr val="accent6"/>
                </a:solidFill>
                <a:latin typeface="Gill Sans MT" panose="020B0502020104020203" pitchFamily="34" charset="-18"/>
                <a:cs typeface="Arial"/>
              </a:rPr>
              <a:t>18%</a:t>
            </a:r>
            <a:endParaRPr lang="en-US" sz="7200" dirty="0">
              <a:solidFill>
                <a:schemeClr val="accent6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20" name="Téglalap 19">
            <a:extLst>
              <a:ext uri="{FF2B5EF4-FFF2-40B4-BE49-F238E27FC236}">
                <a16:creationId xmlns:a16="http://schemas.microsoft.com/office/drawing/2014/main" id="{F87CCE61-B03F-4C18-966C-002166701F0E}"/>
              </a:ext>
            </a:extLst>
          </p:cNvPr>
          <p:cNvSpPr/>
          <p:nvPr/>
        </p:nvSpPr>
        <p:spPr>
          <a:xfrm>
            <a:off x="-934513" y="3508129"/>
            <a:ext cx="488647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Online reklámok</a:t>
            </a: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21" name="Téglalap 20">
            <a:extLst>
              <a:ext uri="{FF2B5EF4-FFF2-40B4-BE49-F238E27FC236}">
                <a16:creationId xmlns:a16="http://schemas.microsoft.com/office/drawing/2014/main" id="{2BF4FD34-A7DF-428F-ABA3-D2AED576260F}"/>
              </a:ext>
            </a:extLst>
          </p:cNvPr>
          <p:cNvSpPr/>
          <p:nvPr/>
        </p:nvSpPr>
        <p:spPr>
          <a:xfrm>
            <a:off x="4491991" y="2325451"/>
            <a:ext cx="488647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7200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45%</a:t>
            </a:r>
            <a:endParaRPr lang="en-US" sz="72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90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11BDBC-370B-1747-A2D5-AC9A4C032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églalap 4">
            <a:extLst>
              <a:ext uri="{FF2B5EF4-FFF2-40B4-BE49-F238E27FC236}">
                <a16:creationId xmlns:a16="http://schemas.microsoft.com/office/drawing/2014/main" id="{AEF4030C-B8F4-4DD2-B444-413B7F795240}"/>
              </a:ext>
            </a:extLst>
          </p:cNvPr>
          <p:cNvSpPr/>
          <p:nvPr/>
        </p:nvSpPr>
        <p:spPr>
          <a:xfrm>
            <a:off x="524770" y="2607167"/>
            <a:ext cx="1967909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400" dirty="0">
              <a:solidFill>
                <a:schemeClr val="bg1"/>
              </a:solidFill>
              <a:latin typeface="Gill Sans MT" panose="020B0502020104020203" pitchFamily="34" charset="-18"/>
              <a:cs typeface="Arial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cap="all" dirty="0">
                <a:solidFill>
                  <a:schemeClr val="bg1"/>
                </a:solidFill>
                <a:latin typeface="Gill Sans MT" panose="020B0502020104020203" pitchFamily="34" charset="-18"/>
                <a:cs typeface="Arial"/>
              </a:rPr>
              <a:t> </a:t>
            </a:r>
          </a:p>
        </p:txBody>
      </p:sp>
      <p:sp>
        <p:nvSpPr>
          <p:cNvPr id="22" name="Téglalap 21">
            <a:extLst>
              <a:ext uri="{FF2B5EF4-FFF2-40B4-BE49-F238E27FC236}">
                <a16:creationId xmlns:a16="http://schemas.microsoft.com/office/drawing/2014/main" id="{F6157A05-076E-4E9A-B084-51487AE0A44A}"/>
              </a:ext>
            </a:extLst>
          </p:cNvPr>
          <p:cNvSpPr/>
          <p:nvPr/>
        </p:nvSpPr>
        <p:spPr>
          <a:xfrm>
            <a:off x="869844" y="2430841"/>
            <a:ext cx="488647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3600" dirty="0">
                <a:solidFill>
                  <a:srgbClr val="FF3300"/>
                </a:solidFill>
                <a:latin typeface="Raleway" panose="020B0503030101060003"/>
                <a:cs typeface="Arial"/>
              </a:rPr>
              <a:t>VÉGLEGES ADATVESZTÉSSEL JÁRÓ IT BIZTONSÁGI INCIDENS</a:t>
            </a:r>
            <a:endParaRPr lang="en-US" sz="3600" dirty="0">
              <a:solidFill>
                <a:srgbClr val="FF3300"/>
              </a:solidFill>
              <a:latin typeface="Gill Sans MT" panose="020B0502020104020203" pitchFamily="34" charset="-18"/>
              <a:cs typeface="Arial"/>
            </a:endParaRPr>
          </a:p>
        </p:txBody>
      </p:sp>
      <p:sp>
        <p:nvSpPr>
          <p:cNvPr id="23" name="Téglalap 22">
            <a:extLst>
              <a:ext uri="{FF2B5EF4-FFF2-40B4-BE49-F238E27FC236}">
                <a16:creationId xmlns:a16="http://schemas.microsoft.com/office/drawing/2014/main" id="{F16A74CA-2605-4595-AB03-32A5D8C0D618}"/>
              </a:ext>
            </a:extLst>
          </p:cNvPr>
          <p:cNvSpPr/>
          <p:nvPr/>
        </p:nvSpPr>
        <p:spPr>
          <a:xfrm>
            <a:off x="7816903" y="2884235"/>
            <a:ext cx="3505253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2400" b="1" dirty="0">
                <a:solidFill>
                  <a:srgbClr val="FF3300"/>
                </a:solidFill>
                <a:latin typeface="Raleway" panose="020B0503030101060003"/>
                <a:cs typeface="Arial"/>
              </a:rPr>
              <a:t>        </a:t>
            </a:r>
            <a:r>
              <a:rPr lang="hu-HU" sz="7200" dirty="0">
                <a:solidFill>
                  <a:srgbClr val="FF3300"/>
                </a:solidFill>
                <a:latin typeface="Raleway" panose="020B0503030101060003"/>
                <a:cs typeface="Arial"/>
              </a:rPr>
              <a:t>30%+</a:t>
            </a:r>
            <a:endParaRPr lang="hu-HU" sz="2400" dirty="0">
              <a:solidFill>
                <a:srgbClr val="FF3300"/>
              </a:solidFill>
              <a:latin typeface="Raleway" panose="020B0503030101060003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2898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</TotalTime>
  <Words>672</Words>
  <Application>Microsoft Office PowerPoint</Application>
  <PresentationFormat>Szélesvásznú</PresentationFormat>
  <Paragraphs>195</Paragraphs>
  <Slides>17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2" baseType="lpstr">
      <vt:lpstr>Arial</vt:lpstr>
      <vt:lpstr>Calibri</vt:lpstr>
      <vt:lpstr>Gill Sans MT</vt:lpstr>
      <vt:lpstr>Raleway</vt:lpstr>
      <vt:lpstr>1_Office-téma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czimb</dc:creator>
  <cp:lastModifiedBy> </cp:lastModifiedBy>
  <cp:revision>80</cp:revision>
  <dcterms:created xsi:type="dcterms:W3CDTF">2019-03-06T17:48:15Z</dcterms:created>
  <dcterms:modified xsi:type="dcterms:W3CDTF">2019-12-01T21:39:36Z</dcterms:modified>
</cp:coreProperties>
</file>